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9" r:id="rId1"/>
    <p:sldMasterId id="2147483651" r:id="rId2"/>
  </p:sldMasterIdLst>
  <p:notesMasterIdLst>
    <p:notesMasterId r:id="rId14"/>
  </p:notesMasterIdLst>
  <p:sldIdLst>
    <p:sldId id="256" r:id="rId3"/>
    <p:sldId id="323" r:id="rId4"/>
    <p:sldId id="324" r:id="rId5"/>
    <p:sldId id="325" r:id="rId6"/>
    <p:sldId id="327" r:id="rId7"/>
    <p:sldId id="330" r:id="rId8"/>
    <p:sldId id="333" r:id="rId9"/>
    <p:sldId id="331" r:id="rId10"/>
    <p:sldId id="332" r:id="rId11"/>
    <p:sldId id="320" r:id="rId12"/>
    <p:sldId id="321" r:id="rId13"/>
  </p:sldIdLst>
  <p:sldSz cx="9144000" cy="6858000" type="screen4x3"/>
  <p:notesSz cx="7099300" cy="10234613"/>
  <p:defaultTextStyle>
    <a:defPPr>
      <a:defRPr lang="en-GB"/>
    </a:defPPr>
    <a:lvl1pPr algn="l" defTabSz="449263" rtl="0" fontAlgn="base">
      <a:spcBef>
        <a:spcPct val="0"/>
      </a:spcBef>
      <a:spcAft>
        <a:spcPct val="0"/>
      </a:spcAft>
      <a:defRPr sz="2400" kern="1200">
        <a:solidFill>
          <a:schemeClr val="bg1"/>
        </a:solidFill>
        <a:latin typeface="Arial" charset="0"/>
        <a:ea typeface="ＭＳ Ｐゴシック" pitchFamily="34" charset="-128"/>
        <a:cs typeface="Arial" charset="0"/>
      </a:defRPr>
    </a:lvl1pPr>
    <a:lvl2pPr marL="742950" indent="-285750" algn="l" defTabSz="449263" rtl="0" fontAlgn="base">
      <a:spcBef>
        <a:spcPct val="0"/>
      </a:spcBef>
      <a:spcAft>
        <a:spcPct val="0"/>
      </a:spcAft>
      <a:defRPr sz="2400" kern="1200">
        <a:solidFill>
          <a:schemeClr val="bg1"/>
        </a:solidFill>
        <a:latin typeface="Arial" charset="0"/>
        <a:ea typeface="ＭＳ Ｐゴシック" pitchFamily="34" charset="-128"/>
        <a:cs typeface="Arial" charset="0"/>
      </a:defRPr>
    </a:lvl2pPr>
    <a:lvl3pPr marL="1143000" indent="-228600" algn="l" defTabSz="449263" rtl="0" fontAlgn="base">
      <a:spcBef>
        <a:spcPct val="0"/>
      </a:spcBef>
      <a:spcAft>
        <a:spcPct val="0"/>
      </a:spcAft>
      <a:defRPr sz="2400" kern="1200">
        <a:solidFill>
          <a:schemeClr val="bg1"/>
        </a:solidFill>
        <a:latin typeface="Arial" charset="0"/>
        <a:ea typeface="ＭＳ Ｐゴシック" pitchFamily="34" charset="-128"/>
        <a:cs typeface="Arial" charset="0"/>
      </a:defRPr>
    </a:lvl3pPr>
    <a:lvl4pPr marL="1600200" indent="-228600" algn="l" defTabSz="449263" rtl="0" fontAlgn="base">
      <a:spcBef>
        <a:spcPct val="0"/>
      </a:spcBef>
      <a:spcAft>
        <a:spcPct val="0"/>
      </a:spcAft>
      <a:defRPr sz="2400" kern="1200">
        <a:solidFill>
          <a:schemeClr val="bg1"/>
        </a:solidFill>
        <a:latin typeface="Arial" charset="0"/>
        <a:ea typeface="ＭＳ Ｐゴシック" pitchFamily="34" charset="-128"/>
        <a:cs typeface="Arial" charset="0"/>
      </a:defRPr>
    </a:lvl4pPr>
    <a:lvl5pPr marL="2057400" indent="-228600" algn="l" defTabSz="449263" rtl="0" fontAlgn="base">
      <a:spcBef>
        <a:spcPct val="0"/>
      </a:spcBef>
      <a:spcAft>
        <a:spcPct val="0"/>
      </a:spcAft>
      <a:defRPr sz="2400" kern="1200">
        <a:solidFill>
          <a:schemeClr val="bg1"/>
        </a:solidFill>
        <a:latin typeface="Arial" charset="0"/>
        <a:ea typeface="ＭＳ Ｐゴシック" pitchFamily="34" charset="-128"/>
        <a:cs typeface="Arial" charset="0"/>
      </a:defRPr>
    </a:lvl5pPr>
    <a:lvl6pPr marL="2286000" algn="l" defTabSz="914400" rtl="0" eaLnBrk="1" latinLnBrk="0" hangingPunct="1">
      <a:defRPr sz="2400" kern="1200">
        <a:solidFill>
          <a:schemeClr val="bg1"/>
        </a:solidFill>
        <a:latin typeface="Arial" charset="0"/>
        <a:ea typeface="ＭＳ Ｐゴシック" pitchFamily="34" charset="-128"/>
        <a:cs typeface="Arial" charset="0"/>
      </a:defRPr>
    </a:lvl6pPr>
    <a:lvl7pPr marL="2743200" algn="l" defTabSz="914400" rtl="0" eaLnBrk="1" latinLnBrk="0" hangingPunct="1">
      <a:defRPr sz="2400" kern="1200">
        <a:solidFill>
          <a:schemeClr val="bg1"/>
        </a:solidFill>
        <a:latin typeface="Arial" charset="0"/>
        <a:ea typeface="ＭＳ Ｐゴシック" pitchFamily="34" charset="-128"/>
        <a:cs typeface="Arial" charset="0"/>
      </a:defRPr>
    </a:lvl7pPr>
    <a:lvl8pPr marL="3200400" algn="l" defTabSz="914400" rtl="0" eaLnBrk="1" latinLnBrk="0" hangingPunct="1">
      <a:defRPr sz="2400" kern="1200">
        <a:solidFill>
          <a:schemeClr val="bg1"/>
        </a:solidFill>
        <a:latin typeface="Arial" charset="0"/>
        <a:ea typeface="ＭＳ Ｐゴシック" pitchFamily="34" charset="-128"/>
        <a:cs typeface="Arial" charset="0"/>
      </a:defRPr>
    </a:lvl8pPr>
    <a:lvl9pPr marL="3657600" algn="l" defTabSz="914400" rtl="0" eaLnBrk="1" latinLnBrk="0" hangingPunct="1">
      <a:defRPr sz="2400" kern="1200">
        <a:solidFill>
          <a:schemeClr val="bg1"/>
        </a:solidFill>
        <a:latin typeface="Arial" charset="0"/>
        <a:ea typeface="ＭＳ Ｐゴシック" pitchFamily="34" charset="-128"/>
        <a:cs typeface="Arial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3224">
          <p15:clr>
            <a:srgbClr val="A4A3A4"/>
          </p15:clr>
        </p15:guide>
        <p15:guide id="2" pos="2236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Fabrice ROSE" initials="FR" lastIdx="1" clrIdx="0">
    <p:extLst>
      <p:ext uri="{19B8F6BF-5375-455C-9EA6-DF929625EA0E}">
        <p15:presenceInfo xmlns:p15="http://schemas.microsoft.com/office/powerpoint/2012/main" xmlns="" userId="Fabrice ROSE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Rg st="1" end="19"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584" autoAdjust="0"/>
    <p:restoredTop sz="94627" autoAdjust="0"/>
  </p:normalViewPr>
  <p:slideViewPr>
    <p:cSldViewPr>
      <p:cViewPr varScale="1">
        <p:scale>
          <a:sx n="51" d="100"/>
          <a:sy n="51" d="100"/>
        </p:scale>
        <p:origin x="-1720" y="-68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3224"/>
        <p:guide pos="2236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commentAuthors" Target="commentAuthors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1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0" y="777875"/>
            <a:ext cx="0" cy="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sp>
      <p:sp>
        <p:nvSpPr>
          <p:cNvPr id="9218" name="Rectangle 2"/>
          <p:cNvSpPr>
            <a:spLocks noGrp="1" noChangeArrowheads="1"/>
          </p:cNvSpPr>
          <p:nvPr>
            <p:ph type="body"/>
          </p:nvPr>
        </p:nvSpPr>
        <p:spPr bwMode="auto">
          <a:xfrm>
            <a:off x="709613" y="4860925"/>
            <a:ext cx="5678487" cy="46037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xmlns="" val="15404818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-105" charset="0"/>
        <a:ea typeface="ＭＳ Ｐゴシック" pitchFamily="34" charset="-128"/>
        <a:cs typeface="ＭＳ Ｐゴシック" pitchFamily="34" charset="-128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-105" charset="0"/>
        <a:ea typeface="ＭＳ Ｐゴシック" pitchFamily="34" charset="-128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-105" charset="0"/>
        <a:ea typeface="ＭＳ Ｐゴシック" pitchFamily="34" charset="-128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-105" charset="0"/>
        <a:ea typeface="ＭＳ Ｐゴシック" pitchFamily="34" charset="-128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-105" charset="0"/>
        <a:ea typeface="ＭＳ Ｐゴシック" pitchFamily="34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Text Box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0600" y="777875"/>
            <a:ext cx="5118100" cy="3838575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01379" name="Text Box 2"/>
          <p:cNvSpPr>
            <a:spLocks noGrp="1" noChangeArrowheads="1"/>
          </p:cNvSpPr>
          <p:nvPr>
            <p:ph type="body" idx="1"/>
          </p:nvPr>
        </p:nvSpPr>
        <p:spPr>
          <a:xfrm>
            <a:off x="709613" y="4860925"/>
            <a:ext cx="5680075" cy="4605338"/>
          </a:xfrm>
          <a:noFill/>
          <a:ln/>
        </p:spPr>
        <p:txBody>
          <a:bodyPr wrap="none" anchor="ctr"/>
          <a:lstStyle/>
          <a:p>
            <a:endParaRPr lang="fr-FR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773570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Text Box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0600" y="777875"/>
            <a:ext cx="5118100" cy="3838575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03427" name="Text Box 2"/>
          <p:cNvSpPr>
            <a:spLocks noGrp="1" noChangeArrowheads="1"/>
          </p:cNvSpPr>
          <p:nvPr>
            <p:ph type="body" idx="1"/>
          </p:nvPr>
        </p:nvSpPr>
        <p:spPr>
          <a:xfrm>
            <a:off x="709613" y="4860925"/>
            <a:ext cx="5680075" cy="4605338"/>
          </a:xfrm>
          <a:noFill/>
          <a:ln/>
        </p:spPr>
        <p:txBody>
          <a:bodyPr wrap="none" anchor="ctr"/>
          <a:lstStyle/>
          <a:p>
            <a:endParaRPr lang="fr-FR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700272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Text Box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0600" y="777875"/>
            <a:ext cx="5118100" cy="3838575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03427" name="Text Box 2"/>
          <p:cNvSpPr>
            <a:spLocks noGrp="1" noChangeArrowheads="1"/>
          </p:cNvSpPr>
          <p:nvPr>
            <p:ph type="body" idx="1"/>
          </p:nvPr>
        </p:nvSpPr>
        <p:spPr>
          <a:xfrm>
            <a:off x="709613" y="4860925"/>
            <a:ext cx="5680075" cy="4605338"/>
          </a:xfrm>
          <a:noFill/>
          <a:ln/>
        </p:spPr>
        <p:txBody>
          <a:bodyPr wrap="none" anchor="ctr"/>
          <a:lstStyle/>
          <a:p>
            <a:endParaRPr lang="fr-FR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814367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Text Box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0600" y="777875"/>
            <a:ext cx="5118100" cy="3838575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03427" name="Text Box 2"/>
          <p:cNvSpPr>
            <a:spLocks noGrp="1" noChangeArrowheads="1"/>
          </p:cNvSpPr>
          <p:nvPr>
            <p:ph type="body" idx="1"/>
          </p:nvPr>
        </p:nvSpPr>
        <p:spPr>
          <a:xfrm>
            <a:off x="709613" y="4860925"/>
            <a:ext cx="5680075" cy="4605338"/>
          </a:xfrm>
          <a:noFill/>
          <a:ln/>
        </p:spPr>
        <p:txBody>
          <a:bodyPr wrap="none" anchor="ctr"/>
          <a:lstStyle/>
          <a:p>
            <a:endParaRPr lang="fr-FR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750827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Text Box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0600" y="777875"/>
            <a:ext cx="5118100" cy="3838575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03427" name="Text Box 2"/>
          <p:cNvSpPr>
            <a:spLocks noGrp="1" noChangeArrowheads="1"/>
          </p:cNvSpPr>
          <p:nvPr>
            <p:ph type="body" idx="1"/>
          </p:nvPr>
        </p:nvSpPr>
        <p:spPr>
          <a:xfrm>
            <a:off x="709613" y="4860925"/>
            <a:ext cx="5680075" cy="4605338"/>
          </a:xfrm>
          <a:noFill/>
          <a:ln/>
        </p:spPr>
        <p:txBody>
          <a:bodyPr wrap="none" anchor="ctr"/>
          <a:lstStyle/>
          <a:p>
            <a:endParaRPr lang="fr-FR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705742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Text Box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0600" y="777875"/>
            <a:ext cx="5118100" cy="3838575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03427" name="Text Box 2"/>
          <p:cNvSpPr>
            <a:spLocks noGrp="1" noChangeArrowheads="1"/>
          </p:cNvSpPr>
          <p:nvPr>
            <p:ph type="body" idx="1"/>
          </p:nvPr>
        </p:nvSpPr>
        <p:spPr>
          <a:xfrm>
            <a:off x="709613" y="4860925"/>
            <a:ext cx="5680075" cy="4605338"/>
          </a:xfrm>
          <a:noFill/>
          <a:ln/>
        </p:spPr>
        <p:txBody>
          <a:bodyPr wrap="none" anchor="ctr"/>
          <a:lstStyle/>
          <a:p>
            <a:endParaRPr lang="fr-FR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889749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Text Box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0600" y="777875"/>
            <a:ext cx="5118100" cy="3838575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03427" name="Text Box 2"/>
          <p:cNvSpPr>
            <a:spLocks noGrp="1" noChangeArrowheads="1"/>
          </p:cNvSpPr>
          <p:nvPr>
            <p:ph type="body" idx="1"/>
          </p:nvPr>
        </p:nvSpPr>
        <p:spPr>
          <a:xfrm>
            <a:off x="709613" y="4860925"/>
            <a:ext cx="5680075" cy="4605338"/>
          </a:xfrm>
          <a:noFill/>
          <a:ln/>
        </p:spPr>
        <p:txBody>
          <a:bodyPr wrap="none" anchor="ctr"/>
          <a:lstStyle/>
          <a:p>
            <a:endParaRPr lang="fr-FR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612631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Text Box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0600" y="777875"/>
            <a:ext cx="5118100" cy="3838575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03427" name="Text Box 2"/>
          <p:cNvSpPr>
            <a:spLocks noGrp="1" noChangeArrowheads="1"/>
          </p:cNvSpPr>
          <p:nvPr>
            <p:ph type="body" idx="1"/>
          </p:nvPr>
        </p:nvSpPr>
        <p:spPr>
          <a:xfrm>
            <a:off x="709613" y="4860925"/>
            <a:ext cx="5680075" cy="4605338"/>
          </a:xfrm>
          <a:noFill/>
          <a:ln/>
        </p:spPr>
        <p:txBody>
          <a:bodyPr wrap="none" anchor="ctr"/>
          <a:lstStyle/>
          <a:p>
            <a:endParaRPr lang="fr-FR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3488075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Text Box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0600" y="777875"/>
            <a:ext cx="5118100" cy="3838575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03427" name="Text Box 2"/>
          <p:cNvSpPr>
            <a:spLocks noGrp="1" noChangeArrowheads="1"/>
          </p:cNvSpPr>
          <p:nvPr>
            <p:ph type="body" idx="1"/>
          </p:nvPr>
        </p:nvSpPr>
        <p:spPr>
          <a:xfrm>
            <a:off x="709613" y="4860925"/>
            <a:ext cx="5680075" cy="4605338"/>
          </a:xfrm>
          <a:noFill/>
          <a:ln/>
        </p:spPr>
        <p:txBody>
          <a:bodyPr wrap="none" anchor="ctr"/>
          <a:lstStyle/>
          <a:p>
            <a:endParaRPr lang="fr-FR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8536164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Text Box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0600" y="777875"/>
            <a:ext cx="5118100" cy="3838575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03427" name="Text Box 2"/>
          <p:cNvSpPr>
            <a:spLocks noGrp="1" noChangeArrowheads="1"/>
          </p:cNvSpPr>
          <p:nvPr>
            <p:ph type="body" idx="1"/>
          </p:nvPr>
        </p:nvSpPr>
        <p:spPr>
          <a:xfrm>
            <a:off x="709613" y="4860925"/>
            <a:ext cx="5680075" cy="4605338"/>
          </a:xfrm>
          <a:noFill/>
          <a:ln/>
        </p:spPr>
        <p:txBody>
          <a:bodyPr wrap="none" anchor="ctr"/>
          <a:lstStyle/>
          <a:p>
            <a:endParaRPr lang="fr-FR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955873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18/10/10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663E17-7F66-495F-909E-0576D6DC73EA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18/10/10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8BA928-7330-4C7C-8721-32F468530CB8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18/10/10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B242DC-F7B9-46D7-849B-9067E6185782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219200"/>
            <a:ext cx="4037013" cy="49085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6613" y="1219200"/>
            <a:ext cx="4038600" cy="49085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18/10/10</a:t>
            </a:r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F55E29-8B2A-4F4B-9FA7-B43FE74DAD15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18/10/10</a:t>
            </a:r>
          </a:p>
        </p:txBody>
      </p:sp>
      <p:sp>
        <p:nvSpPr>
          <p:cNvPr id="8" name="Rectangle 9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097677-EBD0-427C-9F1F-4AA9E52D2441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Rectangle 7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18/10/10</a:t>
            </a:r>
          </a:p>
        </p:txBody>
      </p:sp>
      <p:sp>
        <p:nvSpPr>
          <p:cNvPr id="4" name="Rectangle 9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BDA281-920E-4A59-81C3-7143079F2D7C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18/10/10</a:t>
            </a:r>
          </a:p>
        </p:txBody>
      </p:sp>
      <p:sp>
        <p:nvSpPr>
          <p:cNvPr id="3" name="Rectangle 9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3D6D2F-4A90-4A84-879C-74DC6102B66D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18/10/10</a:t>
            </a:r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914C10-475E-4E4A-9030-E680A5EEF130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18/10/10</a:t>
            </a:r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8C4BF8-071A-4892-8B49-1BD9051798EC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18/10/10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6B6020-9A82-431D-A581-7D216BFC6510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74613"/>
            <a:ext cx="2055813" cy="6053137"/>
          </a:xfrm>
        </p:spPr>
        <p:txBody>
          <a:bodyPr vert="eaVert"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74613"/>
            <a:ext cx="6019800" cy="605313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18/10/10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D2BB13-CE37-4034-A75A-4D045DB434A6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18/10/10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7F0702-A1CD-454F-AC82-A3D1025BD98F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18/10/10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697B6B-439F-433E-A0B7-8E9AB852AF6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18/10/10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0FDA70-FF29-4B1B-A52D-31A56390D64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219200"/>
            <a:ext cx="4037013" cy="49085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6613" y="1219200"/>
            <a:ext cx="4038600" cy="49085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18/10/10</a:t>
            </a:r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1F6A21-3FE9-420E-8C0C-85D8ED9CFCBA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18/10/10</a:t>
            </a:r>
          </a:p>
        </p:txBody>
      </p:sp>
      <p:sp>
        <p:nvSpPr>
          <p:cNvPr id="8" name="Rectangle 9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F39578-3680-4578-9544-402C8386EE2E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Rectangle 7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18/10/10</a:t>
            </a:r>
          </a:p>
        </p:txBody>
      </p:sp>
      <p:sp>
        <p:nvSpPr>
          <p:cNvPr id="4" name="Rectangle 9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DF7847-D088-4310-BC07-C526A0C0711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18/10/10</a:t>
            </a:r>
          </a:p>
        </p:txBody>
      </p:sp>
      <p:sp>
        <p:nvSpPr>
          <p:cNvPr id="3" name="Rectangle 9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727873-9918-4FC4-9B82-1A9DC53D2D8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18/10/10</a:t>
            </a:r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AD4D11-6A49-42E0-A681-A8D8AA242B6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18/10/10</a:t>
            </a:r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34D2F2-2535-4D6E-8BB4-EFDA5FDD7C0E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18/10/10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E4D761-5221-45B3-AEE3-3320625B83DA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74613"/>
            <a:ext cx="2055813" cy="6053137"/>
          </a:xfrm>
        </p:spPr>
        <p:txBody>
          <a:bodyPr vert="eaVert"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74613"/>
            <a:ext cx="6019800" cy="605313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18/10/10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7AC6D2-C40D-4D87-9CC2-27638DDA94F2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1"/>
          <p:cNvSpPr>
            <a:spLocks noChangeArrowheads="1"/>
          </p:cNvSpPr>
          <p:nvPr/>
        </p:nvSpPr>
        <p:spPr bwMode="auto">
          <a:xfrm>
            <a:off x="904875" y="3648075"/>
            <a:ext cx="7315200" cy="1279525"/>
          </a:xfrm>
          <a:prstGeom prst="rect">
            <a:avLst/>
          </a:prstGeom>
          <a:noFill/>
          <a:ln w="6480">
            <a:solidFill>
              <a:srgbClr val="727CA3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endParaRPr lang="fr-FR">
              <a:latin typeface="Arial" pitchFamily="34" charset="0"/>
              <a:ea typeface="ＭＳ Ｐゴシック" pitchFamily="3" charset="-128"/>
              <a:cs typeface="+mn-cs"/>
            </a:endParaRPr>
          </a:p>
        </p:txBody>
      </p:sp>
      <p:sp>
        <p:nvSpPr>
          <p:cNvPr id="13315" name="Rectangle 2"/>
          <p:cNvSpPr>
            <a:spLocks noChangeArrowheads="1"/>
          </p:cNvSpPr>
          <p:nvPr/>
        </p:nvSpPr>
        <p:spPr bwMode="auto">
          <a:xfrm>
            <a:off x="914400" y="5048250"/>
            <a:ext cx="7315200" cy="685800"/>
          </a:xfrm>
          <a:prstGeom prst="rect">
            <a:avLst/>
          </a:prstGeom>
          <a:noFill/>
          <a:ln w="6480">
            <a:solidFill>
              <a:srgbClr val="9FB8CD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endParaRPr lang="fr-FR">
              <a:latin typeface="Arial" pitchFamily="34" charset="0"/>
              <a:ea typeface="ＭＳ Ｐゴシック" pitchFamily="3" charset="-128"/>
              <a:cs typeface="+mn-cs"/>
            </a:endParaRPr>
          </a:p>
        </p:txBody>
      </p:sp>
      <p:sp>
        <p:nvSpPr>
          <p:cNvPr id="13316" name="Rectangle 3"/>
          <p:cNvSpPr>
            <a:spLocks noChangeArrowheads="1"/>
          </p:cNvSpPr>
          <p:nvPr/>
        </p:nvSpPr>
        <p:spPr bwMode="auto">
          <a:xfrm>
            <a:off x="904875" y="3648075"/>
            <a:ext cx="228600" cy="1279525"/>
          </a:xfrm>
          <a:prstGeom prst="rect">
            <a:avLst/>
          </a:prstGeom>
          <a:solidFill>
            <a:srgbClr val="727CA3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endParaRPr lang="fr-FR">
              <a:latin typeface="Arial" pitchFamily="34" charset="0"/>
              <a:ea typeface="ＭＳ Ｐゴシック" pitchFamily="3" charset="-128"/>
              <a:cs typeface="+mn-cs"/>
            </a:endParaRPr>
          </a:p>
        </p:txBody>
      </p:sp>
      <p:sp>
        <p:nvSpPr>
          <p:cNvPr id="13317" name="Rectangle 4"/>
          <p:cNvSpPr>
            <a:spLocks noChangeArrowheads="1"/>
          </p:cNvSpPr>
          <p:nvPr/>
        </p:nvSpPr>
        <p:spPr bwMode="auto">
          <a:xfrm>
            <a:off x="914400" y="5048250"/>
            <a:ext cx="228600" cy="685800"/>
          </a:xfrm>
          <a:prstGeom prst="rect">
            <a:avLst/>
          </a:prstGeom>
          <a:solidFill>
            <a:srgbClr val="9FB8CD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endParaRPr lang="fr-FR">
              <a:latin typeface="Arial" pitchFamily="34" charset="0"/>
              <a:ea typeface="ＭＳ Ｐゴシック" pitchFamily="3" charset="-128"/>
              <a:cs typeface="+mn-cs"/>
            </a:endParaRPr>
          </a:p>
        </p:txBody>
      </p:sp>
      <p:sp>
        <p:nvSpPr>
          <p:cNvPr id="133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74613"/>
            <a:ext cx="8228013" cy="1066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Cliquez pour éditer le format du texte-titre</a:t>
            </a:r>
          </a:p>
        </p:txBody>
      </p:sp>
      <p:sp>
        <p:nvSpPr>
          <p:cNvPr id="13319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19200"/>
            <a:ext cx="8228013" cy="4908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Cliquez pour éditer le format du plan de texte</a:t>
            </a:r>
          </a:p>
          <a:p>
            <a:pPr lvl="1"/>
            <a:r>
              <a:rPr lang="en-GB"/>
              <a:t>Second niveau de plan</a:t>
            </a:r>
          </a:p>
          <a:p>
            <a:pPr lvl="2"/>
            <a:r>
              <a:rPr lang="en-GB"/>
              <a:t>Troisième niveau de plan</a:t>
            </a:r>
          </a:p>
          <a:p>
            <a:pPr lvl="3"/>
            <a:r>
              <a:rPr lang="en-GB"/>
              <a:t>Quatrième niveau de plan</a:t>
            </a:r>
          </a:p>
          <a:p>
            <a:pPr lvl="4"/>
            <a:r>
              <a:rPr lang="en-GB"/>
              <a:t>Cinquième niveau de plan</a:t>
            </a:r>
          </a:p>
          <a:p>
            <a:pPr lvl="4"/>
            <a:r>
              <a:rPr lang="en-GB"/>
              <a:t>Sixième niveau de plan</a:t>
            </a:r>
          </a:p>
          <a:p>
            <a:pPr lvl="4"/>
            <a:r>
              <a:rPr lang="en-GB"/>
              <a:t>Septième niveau de plan</a:t>
            </a:r>
          </a:p>
          <a:p>
            <a:pPr lvl="4"/>
            <a:r>
              <a:rPr lang="en-GB"/>
              <a:t>Huitième niveau de plan</a:t>
            </a:r>
          </a:p>
          <a:p>
            <a:pPr lvl="4"/>
            <a:r>
              <a:rPr lang="en-GB"/>
              <a:t>Neuvième niveau de plan</a:t>
            </a:r>
          </a:p>
        </p:txBody>
      </p:sp>
      <p:sp>
        <p:nvSpPr>
          <p:cNvPr id="2" name="Rectangle 7"/>
          <p:cNvSpPr>
            <a:spLocks noGrp="1" noChangeArrowheads="1"/>
          </p:cNvSpPr>
          <p:nvPr>
            <p:ph type="dt"/>
          </p:nvPr>
        </p:nvSpPr>
        <p:spPr bwMode="auto">
          <a:xfrm>
            <a:off x="6400800" y="6354763"/>
            <a:ext cx="2284413" cy="3651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buClr>
                <a:srgbClr val="000000"/>
              </a:buClr>
              <a:buSzPct val="100000"/>
              <a:buFont typeface="Times New Roman" pitchFamily="-105" charset="0"/>
              <a:buNone/>
              <a:tabLst>
                <a:tab pos="723900" algn="l"/>
                <a:tab pos="1447800" algn="l"/>
                <a:tab pos="2171700" algn="l"/>
              </a:tabLst>
              <a:defRPr sz="1400">
                <a:solidFill>
                  <a:srgbClr val="464653"/>
                </a:solidFill>
                <a:latin typeface="+mn-lt"/>
                <a:ea typeface="Lucida Sans Unicode" pitchFamily="-105" charset="-52"/>
                <a:cs typeface="Lucida Sans Unicode" pitchFamily="-105" charset="-52"/>
              </a:defRPr>
            </a:lvl1pPr>
          </a:lstStyle>
          <a:p>
            <a:pPr>
              <a:defRPr/>
            </a:pPr>
            <a:r>
              <a:rPr lang="fr-FR"/>
              <a:t>18/10/10</a:t>
            </a:r>
          </a:p>
        </p:txBody>
      </p:sp>
      <p:sp>
        <p:nvSpPr>
          <p:cNvPr id="13321" name="Text Box 8"/>
          <p:cNvSpPr txBox="1">
            <a:spLocks noChangeArrowheads="1"/>
          </p:cNvSpPr>
          <p:nvPr/>
        </p:nvSpPr>
        <p:spPr bwMode="auto">
          <a:xfrm>
            <a:off x="2898775" y="6354763"/>
            <a:ext cx="3475038" cy="460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endParaRPr lang="fr-FR">
              <a:latin typeface="Arial" pitchFamily="34" charset="0"/>
              <a:ea typeface="ＭＳ Ｐゴシック" pitchFamily="3" charset="-128"/>
              <a:cs typeface="+mn-cs"/>
            </a:endParaRPr>
          </a:p>
        </p:txBody>
      </p:sp>
      <p:sp>
        <p:nvSpPr>
          <p:cNvPr id="2057" name="Rectangle 9"/>
          <p:cNvSpPr>
            <a:spLocks noGrp="1" noChangeArrowheads="1"/>
          </p:cNvSpPr>
          <p:nvPr>
            <p:ph type="sldNum"/>
          </p:nvPr>
        </p:nvSpPr>
        <p:spPr bwMode="auto">
          <a:xfrm>
            <a:off x="1216025" y="6354763"/>
            <a:ext cx="1217613" cy="3651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buClr>
                <a:srgbClr val="000000"/>
              </a:buClr>
              <a:buSzPct val="100000"/>
              <a:buFont typeface="Times New Roman" pitchFamily="18" charset="0"/>
              <a:buNone/>
              <a:defRPr sz="1400">
                <a:solidFill>
                  <a:srgbClr val="464653"/>
                </a:solidFill>
                <a:latin typeface="Gill Sans MT" pitchFamily="34" charset="0"/>
                <a:ea typeface="ＭＳ Ｐゴシック" pitchFamily="3" charset="-128"/>
                <a:cs typeface="Lucida Sans Unicode" pitchFamily="34" charset="0"/>
              </a:defRPr>
            </a:lvl1pPr>
          </a:lstStyle>
          <a:p>
            <a:pPr>
              <a:defRPr/>
            </a:pPr>
            <a:fld id="{EF91AE87-0688-4AEF-9BCF-27CD5441C321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</p:sldLayoutIdLst>
  <p:hf sldNum="0" hdr="0" ftr="0"/>
  <p:txStyles>
    <p:titleStyle>
      <a:lvl1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3200">
          <a:solidFill>
            <a:srgbClr val="464653"/>
          </a:solidFill>
          <a:latin typeface="+mj-lt"/>
          <a:ea typeface="+mj-ea"/>
          <a:cs typeface="+mj-cs"/>
        </a:defRPr>
      </a:lvl1pPr>
      <a:lvl2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3200">
          <a:solidFill>
            <a:srgbClr val="464653"/>
          </a:solidFill>
          <a:latin typeface="Bookman Old Style" pitchFamily="-105" charset="0"/>
          <a:ea typeface="ＭＳ Ｐゴシック" pitchFamily="-105" charset="-128"/>
          <a:cs typeface="ＭＳ Ｐゴシック" pitchFamily="-105" charset="-128"/>
        </a:defRPr>
      </a:lvl2pPr>
      <a:lvl3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3200">
          <a:solidFill>
            <a:srgbClr val="464653"/>
          </a:solidFill>
          <a:latin typeface="Bookman Old Style" pitchFamily="-105" charset="0"/>
          <a:ea typeface="ＭＳ Ｐゴシック" pitchFamily="-105" charset="-128"/>
          <a:cs typeface="ＭＳ Ｐゴシック" pitchFamily="-105" charset="-128"/>
        </a:defRPr>
      </a:lvl3pPr>
      <a:lvl4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3200">
          <a:solidFill>
            <a:srgbClr val="464653"/>
          </a:solidFill>
          <a:latin typeface="Bookman Old Style" pitchFamily="-105" charset="0"/>
          <a:ea typeface="ＭＳ Ｐゴシック" pitchFamily="-105" charset="-128"/>
          <a:cs typeface="ＭＳ Ｐゴシック" pitchFamily="-105" charset="-128"/>
        </a:defRPr>
      </a:lvl4pPr>
      <a:lvl5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3200">
          <a:solidFill>
            <a:srgbClr val="464653"/>
          </a:solidFill>
          <a:latin typeface="Bookman Old Style" pitchFamily="-105" charset="0"/>
          <a:ea typeface="ＭＳ Ｐゴシック" pitchFamily="-105" charset="-128"/>
          <a:cs typeface="ＭＳ Ｐゴシック" pitchFamily="-105" charset="-128"/>
        </a:defRPr>
      </a:lvl5pPr>
      <a:lvl6pPr marL="25146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-105" charset="0"/>
        <a:defRPr sz="3200">
          <a:solidFill>
            <a:srgbClr val="464653"/>
          </a:solidFill>
          <a:latin typeface="Bookman Old Style" pitchFamily="-105" charset="0"/>
          <a:ea typeface="ＭＳ Ｐゴシック" pitchFamily="-105" charset="-128"/>
          <a:cs typeface="ＭＳ Ｐゴシック" pitchFamily="-105" charset="-128"/>
        </a:defRPr>
      </a:lvl6pPr>
      <a:lvl7pPr marL="29718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-105" charset="0"/>
        <a:defRPr sz="3200">
          <a:solidFill>
            <a:srgbClr val="464653"/>
          </a:solidFill>
          <a:latin typeface="Bookman Old Style" pitchFamily="-105" charset="0"/>
          <a:ea typeface="ＭＳ Ｐゴシック" pitchFamily="-105" charset="-128"/>
          <a:cs typeface="ＭＳ Ｐゴシック" pitchFamily="-105" charset="-128"/>
        </a:defRPr>
      </a:lvl7pPr>
      <a:lvl8pPr marL="34290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-105" charset="0"/>
        <a:defRPr sz="3200">
          <a:solidFill>
            <a:srgbClr val="464653"/>
          </a:solidFill>
          <a:latin typeface="Bookman Old Style" pitchFamily="-105" charset="0"/>
          <a:ea typeface="ＭＳ Ｐゴシック" pitchFamily="-105" charset="-128"/>
          <a:cs typeface="ＭＳ Ｐゴシック" pitchFamily="-105" charset="-128"/>
        </a:defRPr>
      </a:lvl8pPr>
      <a:lvl9pPr marL="38862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-105" charset="0"/>
        <a:defRPr sz="3200">
          <a:solidFill>
            <a:srgbClr val="464653"/>
          </a:solidFill>
          <a:latin typeface="Bookman Old Style" pitchFamily="-105" charset="0"/>
          <a:ea typeface="ＭＳ Ｐゴシック" pitchFamily="-105" charset="-128"/>
          <a:cs typeface="ＭＳ Ｐゴシック" pitchFamily="-105" charset="-128"/>
        </a:defRPr>
      </a:lvl9pPr>
    </p:titleStyle>
    <p:bodyStyle>
      <a:lvl1pPr marL="342900" indent="-342900" algn="l" defTabSz="449263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6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300">
          <a:solidFill>
            <a:srgbClr val="464653"/>
          </a:solidFill>
          <a:latin typeface="+mn-lt"/>
          <a:ea typeface="+mn-ea"/>
          <a:cs typeface="+mn-cs"/>
        </a:defRPr>
      </a:lvl2pPr>
      <a:lvl3pPr marL="11430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449263" rtl="0" eaLnBrk="0" fontAlgn="base" hangingPunct="0">
        <a:spcBef>
          <a:spcPts val="4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449263" rtl="0" eaLnBrk="0" fontAlgn="base" hangingPunct="0">
        <a:spcBef>
          <a:spcPts val="3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16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449263" rtl="0" eaLnBrk="0" fontAlgn="base" hangingPunct="0">
        <a:spcBef>
          <a:spcPts val="300"/>
        </a:spcBef>
        <a:spcAft>
          <a:spcPct val="0"/>
        </a:spcAft>
        <a:buClr>
          <a:srgbClr val="000000"/>
        </a:buClr>
        <a:buSzPct val="100000"/>
        <a:buFont typeface="Times New Roman" pitchFamily="-105" charset="0"/>
        <a:defRPr sz="1600">
          <a:solidFill>
            <a:srgbClr val="000000"/>
          </a:solidFill>
          <a:latin typeface="+mn-lt"/>
          <a:ea typeface="+mn-ea"/>
          <a:cs typeface="+mn-cs"/>
        </a:defRPr>
      </a:lvl6pPr>
      <a:lvl7pPr marL="2971800" indent="-228600" algn="l" defTabSz="449263" rtl="0" eaLnBrk="0" fontAlgn="base" hangingPunct="0">
        <a:spcBef>
          <a:spcPts val="300"/>
        </a:spcBef>
        <a:spcAft>
          <a:spcPct val="0"/>
        </a:spcAft>
        <a:buClr>
          <a:srgbClr val="000000"/>
        </a:buClr>
        <a:buSzPct val="100000"/>
        <a:buFont typeface="Times New Roman" pitchFamily="-105" charset="0"/>
        <a:defRPr sz="1600">
          <a:solidFill>
            <a:srgbClr val="000000"/>
          </a:solidFill>
          <a:latin typeface="+mn-lt"/>
          <a:ea typeface="+mn-ea"/>
          <a:cs typeface="+mn-cs"/>
        </a:defRPr>
      </a:lvl7pPr>
      <a:lvl8pPr marL="3429000" indent="-228600" algn="l" defTabSz="449263" rtl="0" eaLnBrk="0" fontAlgn="base" hangingPunct="0">
        <a:spcBef>
          <a:spcPts val="300"/>
        </a:spcBef>
        <a:spcAft>
          <a:spcPct val="0"/>
        </a:spcAft>
        <a:buClr>
          <a:srgbClr val="000000"/>
        </a:buClr>
        <a:buSzPct val="100000"/>
        <a:buFont typeface="Times New Roman" pitchFamily="-105" charset="0"/>
        <a:defRPr sz="1600">
          <a:solidFill>
            <a:srgbClr val="000000"/>
          </a:solidFill>
          <a:latin typeface="+mn-lt"/>
          <a:ea typeface="+mn-ea"/>
          <a:cs typeface="+mn-cs"/>
        </a:defRPr>
      </a:lvl8pPr>
      <a:lvl9pPr marL="3886200" indent="-228600" algn="l" defTabSz="449263" rtl="0" eaLnBrk="0" fontAlgn="base" hangingPunct="0">
        <a:spcBef>
          <a:spcPts val="300"/>
        </a:spcBef>
        <a:spcAft>
          <a:spcPct val="0"/>
        </a:spcAft>
        <a:buClr>
          <a:srgbClr val="000000"/>
        </a:buClr>
        <a:buSzPct val="100000"/>
        <a:buFont typeface="Times New Roman" pitchFamily="-105" charset="0"/>
        <a:defRPr sz="1600">
          <a:solidFill>
            <a:srgbClr val="000000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Line 1"/>
          <p:cNvSpPr>
            <a:spLocks noChangeShapeType="1"/>
          </p:cNvSpPr>
          <p:nvPr/>
        </p:nvSpPr>
        <p:spPr bwMode="auto">
          <a:xfrm>
            <a:off x="457200" y="6353175"/>
            <a:ext cx="8229600" cy="1588"/>
          </a:xfrm>
          <a:prstGeom prst="line">
            <a:avLst/>
          </a:prstGeom>
          <a:noFill/>
          <a:ln w="9360">
            <a:solidFill>
              <a:srgbClr val="9FB8CD"/>
            </a:solidFill>
            <a:prstDash val="dash"/>
            <a:miter lim="800000"/>
            <a:headEnd/>
            <a:tailEnd/>
          </a:ln>
        </p:spPr>
        <p:txBody>
          <a:bodyPr/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endParaRPr lang="fr-FR">
              <a:latin typeface="Arial" pitchFamily="34" charset="0"/>
              <a:ea typeface="ＭＳ Ｐゴシック" pitchFamily="3" charset="-128"/>
              <a:cs typeface="+mn-cs"/>
            </a:endParaRPr>
          </a:p>
        </p:txBody>
      </p:sp>
      <p:sp>
        <p:nvSpPr>
          <p:cNvPr id="37891" name="Line 2"/>
          <p:cNvSpPr>
            <a:spLocks noChangeShapeType="1"/>
          </p:cNvSpPr>
          <p:nvPr/>
        </p:nvSpPr>
        <p:spPr bwMode="auto">
          <a:xfrm>
            <a:off x="457200" y="1143000"/>
            <a:ext cx="8229600" cy="1588"/>
          </a:xfrm>
          <a:prstGeom prst="line">
            <a:avLst/>
          </a:prstGeom>
          <a:noFill/>
          <a:ln w="9360">
            <a:solidFill>
              <a:srgbClr val="9FB8CD"/>
            </a:solidFill>
            <a:prstDash val="dash"/>
            <a:miter lim="800000"/>
            <a:headEnd/>
            <a:tailEnd/>
          </a:ln>
        </p:spPr>
        <p:txBody>
          <a:bodyPr/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endParaRPr lang="fr-FR">
              <a:latin typeface="Arial" pitchFamily="34" charset="0"/>
              <a:ea typeface="ＭＳ Ｐゴシック" pitchFamily="3" charset="-128"/>
              <a:cs typeface="+mn-cs"/>
            </a:endParaRPr>
          </a:p>
        </p:txBody>
      </p:sp>
      <p:sp>
        <p:nvSpPr>
          <p:cNvPr id="37892" name="AutoShape 3"/>
          <p:cNvSpPr>
            <a:spLocks noChangeArrowheads="1"/>
          </p:cNvSpPr>
          <p:nvPr/>
        </p:nvSpPr>
        <p:spPr bwMode="auto">
          <a:xfrm rot="5400000">
            <a:off x="420688" y="6467475"/>
            <a:ext cx="190500" cy="120650"/>
          </a:xfrm>
          <a:prstGeom prst="triangle">
            <a:avLst>
              <a:gd name="adj" fmla="val 50000"/>
            </a:avLst>
          </a:prstGeom>
          <a:solidFill>
            <a:srgbClr val="9FB8CD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endParaRPr lang="fr-FR">
              <a:latin typeface="Arial" pitchFamily="34" charset="0"/>
              <a:ea typeface="ＭＳ Ｐゴシック" pitchFamily="3" charset="-128"/>
              <a:cs typeface="+mn-cs"/>
            </a:endParaRPr>
          </a:p>
        </p:txBody>
      </p:sp>
      <p:sp>
        <p:nvSpPr>
          <p:cNvPr id="37893" name="AutoShape 4"/>
          <p:cNvSpPr>
            <a:spLocks noChangeArrowheads="1"/>
          </p:cNvSpPr>
          <p:nvPr/>
        </p:nvSpPr>
        <p:spPr bwMode="auto">
          <a:xfrm rot="5400000">
            <a:off x="420688" y="6467475"/>
            <a:ext cx="190500" cy="120650"/>
          </a:xfrm>
          <a:prstGeom prst="triangle">
            <a:avLst>
              <a:gd name="adj" fmla="val 50000"/>
            </a:avLst>
          </a:prstGeom>
          <a:solidFill>
            <a:srgbClr val="9FB8CD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endParaRPr lang="fr-FR">
              <a:latin typeface="Arial" pitchFamily="34" charset="0"/>
              <a:ea typeface="ＭＳ Ｐゴシック" pitchFamily="3" charset="-128"/>
              <a:cs typeface="+mn-cs"/>
            </a:endParaRPr>
          </a:p>
        </p:txBody>
      </p:sp>
      <p:sp>
        <p:nvSpPr>
          <p:cNvPr id="3789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74613"/>
            <a:ext cx="8228013" cy="1066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Cliquez pour éditer le format du texte-titre</a:t>
            </a:r>
          </a:p>
        </p:txBody>
      </p:sp>
      <p:sp>
        <p:nvSpPr>
          <p:cNvPr id="37895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19200"/>
            <a:ext cx="8228013" cy="4908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Cliquez pour éditer le format du plan de texte</a:t>
            </a:r>
          </a:p>
          <a:p>
            <a:pPr lvl="1"/>
            <a:r>
              <a:rPr lang="en-GB"/>
              <a:t>Second niveau de plan</a:t>
            </a:r>
          </a:p>
          <a:p>
            <a:pPr lvl="2"/>
            <a:r>
              <a:rPr lang="en-GB"/>
              <a:t>Troisième niveau de plan</a:t>
            </a:r>
          </a:p>
          <a:p>
            <a:pPr lvl="3"/>
            <a:r>
              <a:rPr lang="en-GB"/>
              <a:t>Quatrième niveau de plan</a:t>
            </a:r>
          </a:p>
          <a:p>
            <a:pPr lvl="4"/>
            <a:r>
              <a:rPr lang="en-GB"/>
              <a:t>Cinquième niveau de plan</a:t>
            </a:r>
          </a:p>
          <a:p>
            <a:pPr lvl="4"/>
            <a:r>
              <a:rPr lang="en-GB"/>
              <a:t>Sixième niveau de plan</a:t>
            </a:r>
          </a:p>
          <a:p>
            <a:pPr lvl="4"/>
            <a:r>
              <a:rPr lang="en-GB"/>
              <a:t>Septième niveau de plan</a:t>
            </a:r>
          </a:p>
          <a:p>
            <a:pPr lvl="4"/>
            <a:r>
              <a:rPr lang="en-GB"/>
              <a:t>Huitième niveau de plan</a:t>
            </a:r>
          </a:p>
          <a:p>
            <a:pPr lvl="4"/>
            <a:r>
              <a:rPr lang="en-GB"/>
              <a:t>Neuvième niveau de plan</a:t>
            </a:r>
          </a:p>
        </p:txBody>
      </p:sp>
      <p:sp>
        <p:nvSpPr>
          <p:cNvPr id="2" name="Rectangle 7"/>
          <p:cNvSpPr>
            <a:spLocks noGrp="1" noChangeArrowheads="1"/>
          </p:cNvSpPr>
          <p:nvPr>
            <p:ph type="dt"/>
          </p:nvPr>
        </p:nvSpPr>
        <p:spPr bwMode="auto">
          <a:xfrm>
            <a:off x="6400800" y="6356350"/>
            <a:ext cx="2287588" cy="3635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buClr>
                <a:srgbClr val="000000"/>
              </a:buClr>
              <a:buSzPct val="100000"/>
              <a:buFont typeface="Times New Roman" pitchFamily="-105" charset="0"/>
              <a:buNone/>
              <a:tabLst>
                <a:tab pos="723900" algn="l"/>
                <a:tab pos="1447800" algn="l"/>
                <a:tab pos="2171700" algn="l"/>
              </a:tabLst>
              <a:defRPr sz="1400">
                <a:solidFill>
                  <a:srgbClr val="464653"/>
                </a:solidFill>
                <a:latin typeface="+mn-lt"/>
                <a:ea typeface="Lucida Sans Unicode" pitchFamily="-105" charset="-52"/>
                <a:cs typeface="Lucida Sans Unicode" pitchFamily="-105" charset="-52"/>
              </a:defRPr>
            </a:lvl1pPr>
          </a:lstStyle>
          <a:p>
            <a:pPr>
              <a:defRPr/>
            </a:pPr>
            <a:r>
              <a:rPr lang="fr-FR"/>
              <a:t>18/10/10</a:t>
            </a:r>
          </a:p>
        </p:txBody>
      </p:sp>
      <p:sp>
        <p:nvSpPr>
          <p:cNvPr id="37897" name="Text Box 8"/>
          <p:cNvSpPr txBox="1">
            <a:spLocks noChangeArrowheads="1"/>
          </p:cNvSpPr>
          <p:nvPr/>
        </p:nvSpPr>
        <p:spPr bwMode="auto">
          <a:xfrm>
            <a:off x="2898775" y="6356350"/>
            <a:ext cx="3505200" cy="460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endParaRPr lang="fr-FR">
              <a:latin typeface="Arial" pitchFamily="34" charset="0"/>
              <a:ea typeface="ＭＳ Ｐゴシック" pitchFamily="3" charset="-128"/>
              <a:cs typeface="+mn-cs"/>
            </a:endParaRPr>
          </a:p>
        </p:txBody>
      </p:sp>
      <p:sp>
        <p:nvSpPr>
          <p:cNvPr id="4105" name="Rectangle 9"/>
          <p:cNvSpPr>
            <a:spLocks noGrp="1" noChangeArrowheads="1"/>
          </p:cNvSpPr>
          <p:nvPr>
            <p:ph type="sldNum"/>
          </p:nvPr>
        </p:nvSpPr>
        <p:spPr bwMode="auto">
          <a:xfrm>
            <a:off x="612775" y="6356350"/>
            <a:ext cx="1979613" cy="3635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buClr>
                <a:srgbClr val="000000"/>
              </a:buClr>
              <a:buSzPct val="100000"/>
              <a:buFont typeface="Times New Roman" pitchFamily="18" charset="0"/>
              <a:buNone/>
              <a:defRPr sz="1400">
                <a:solidFill>
                  <a:srgbClr val="464653"/>
                </a:solidFill>
                <a:latin typeface="Gill Sans MT" pitchFamily="34" charset="0"/>
                <a:ea typeface="ＭＳ Ｐゴシック" pitchFamily="3" charset="-128"/>
                <a:cs typeface="Lucida Sans Unicode" pitchFamily="34" charset="0"/>
              </a:defRPr>
            </a:lvl1pPr>
          </a:lstStyle>
          <a:p>
            <a:pPr>
              <a:defRPr/>
            </a:pPr>
            <a:fld id="{35D7A08D-36D2-476D-BCA9-54A1A074236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</p:sldLayoutIdLst>
  <p:hf sldNum="0" hdr="0" ftr="0"/>
  <p:txStyles>
    <p:titleStyle>
      <a:lvl1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3200">
          <a:solidFill>
            <a:srgbClr val="464653"/>
          </a:solidFill>
          <a:latin typeface="+mj-lt"/>
          <a:ea typeface="+mj-ea"/>
          <a:cs typeface="+mj-cs"/>
        </a:defRPr>
      </a:lvl1pPr>
      <a:lvl2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3200">
          <a:solidFill>
            <a:srgbClr val="464653"/>
          </a:solidFill>
          <a:latin typeface="Bookman Old Style" pitchFamily="-105" charset="0"/>
          <a:ea typeface="ＭＳ Ｐゴシック" pitchFamily="-105" charset="-128"/>
          <a:cs typeface="ＭＳ Ｐゴシック" pitchFamily="-105" charset="-128"/>
        </a:defRPr>
      </a:lvl2pPr>
      <a:lvl3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3200">
          <a:solidFill>
            <a:srgbClr val="464653"/>
          </a:solidFill>
          <a:latin typeface="Bookman Old Style" pitchFamily="-105" charset="0"/>
          <a:ea typeface="ＭＳ Ｐゴシック" pitchFamily="-105" charset="-128"/>
          <a:cs typeface="ＭＳ Ｐゴシック" pitchFamily="-105" charset="-128"/>
        </a:defRPr>
      </a:lvl3pPr>
      <a:lvl4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3200">
          <a:solidFill>
            <a:srgbClr val="464653"/>
          </a:solidFill>
          <a:latin typeface="Bookman Old Style" pitchFamily="-105" charset="0"/>
          <a:ea typeface="ＭＳ Ｐゴシック" pitchFamily="-105" charset="-128"/>
          <a:cs typeface="ＭＳ Ｐゴシック" pitchFamily="-105" charset="-128"/>
        </a:defRPr>
      </a:lvl4pPr>
      <a:lvl5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3200">
          <a:solidFill>
            <a:srgbClr val="464653"/>
          </a:solidFill>
          <a:latin typeface="Bookman Old Style" pitchFamily="-105" charset="0"/>
          <a:ea typeface="ＭＳ Ｐゴシック" pitchFamily="-105" charset="-128"/>
          <a:cs typeface="ＭＳ Ｐゴシック" pitchFamily="-105" charset="-128"/>
        </a:defRPr>
      </a:lvl5pPr>
      <a:lvl6pPr marL="25146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-105" charset="0"/>
        <a:defRPr sz="3200">
          <a:solidFill>
            <a:srgbClr val="464653"/>
          </a:solidFill>
          <a:latin typeface="Bookman Old Style" pitchFamily="-105" charset="0"/>
          <a:ea typeface="ＭＳ Ｐゴシック" pitchFamily="-105" charset="-128"/>
          <a:cs typeface="ＭＳ Ｐゴシック" pitchFamily="-105" charset="-128"/>
        </a:defRPr>
      </a:lvl6pPr>
      <a:lvl7pPr marL="29718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-105" charset="0"/>
        <a:defRPr sz="3200">
          <a:solidFill>
            <a:srgbClr val="464653"/>
          </a:solidFill>
          <a:latin typeface="Bookman Old Style" pitchFamily="-105" charset="0"/>
          <a:ea typeface="ＭＳ Ｐゴシック" pitchFamily="-105" charset="-128"/>
          <a:cs typeface="ＭＳ Ｐゴシック" pitchFamily="-105" charset="-128"/>
        </a:defRPr>
      </a:lvl7pPr>
      <a:lvl8pPr marL="34290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-105" charset="0"/>
        <a:defRPr sz="3200">
          <a:solidFill>
            <a:srgbClr val="464653"/>
          </a:solidFill>
          <a:latin typeface="Bookman Old Style" pitchFamily="-105" charset="0"/>
          <a:ea typeface="ＭＳ Ｐゴシック" pitchFamily="-105" charset="-128"/>
          <a:cs typeface="ＭＳ Ｐゴシック" pitchFamily="-105" charset="-128"/>
        </a:defRPr>
      </a:lvl8pPr>
      <a:lvl9pPr marL="38862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-105" charset="0"/>
        <a:defRPr sz="3200">
          <a:solidFill>
            <a:srgbClr val="464653"/>
          </a:solidFill>
          <a:latin typeface="Bookman Old Style" pitchFamily="-105" charset="0"/>
          <a:ea typeface="ＭＳ Ｐゴシック" pitchFamily="-105" charset="-128"/>
          <a:cs typeface="ＭＳ Ｐゴシック" pitchFamily="-105" charset="-128"/>
        </a:defRPr>
      </a:lvl9pPr>
    </p:titleStyle>
    <p:bodyStyle>
      <a:lvl1pPr marL="342900" indent="-342900" algn="l" defTabSz="449263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6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300">
          <a:solidFill>
            <a:srgbClr val="464653"/>
          </a:solidFill>
          <a:latin typeface="+mn-lt"/>
          <a:ea typeface="+mn-ea"/>
          <a:cs typeface="+mn-cs"/>
        </a:defRPr>
      </a:lvl2pPr>
      <a:lvl3pPr marL="11430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449263" rtl="0" eaLnBrk="0" fontAlgn="base" hangingPunct="0">
        <a:spcBef>
          <a:spcPts val="4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449263" rtl="0" eaLnBrk="0" fontAlgn="base" hangingPunct="0">
        <a:spcBef>
          <a:spcPts val="3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16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449263" rtl="0" eaLnBrk="0" fontAlgn="base" hangingPunct="0">
        <a:spcBef>
          <a:spcPts val="300"/>
        </a:spcBef>
        <a:spcAft>
          <a:spcPct val="0"/>
        </a:spcAft>
        <a:buClr>
          <a:srgbClr val="000000"/>
        </a:buClr>
        <a:buSzPct val="100000"/>
        <a:buFont typeface="Times New Roman" pitchFamily="-105" charset="0"/>
        <a:defRPr sz="1600">
          <a:solidFill>
            <a:srgbClr val="000000"/>
          </a:solidFill>
          <a:latin typeface="+mn-lt"/>
          <a:ea typeface="+mn-ea"/>
          <a:cs typeface="+mn-cs"/>
        </a:defRPr>
      </a:lvl6pPr>
      <a:lvl7pPr marL="2971800" indent="-228600" algn="l" defTabSz="449263" rtl="0" eaLnBrk="0" fontAlgn="base" hangingPunct="0">
        <a:spcBef>
          <a:spcPts val="300"/>
        </a:spcBef>
        <a:spcAft>
          <a:spcPct val="0"/>
        </a:spcAft>
        <a:buClr>
          <a:srgbClr val="000000"/>
        </a:buClr>
        <a:buSzPct val="100000"/>
        <a:buFont typeface="Times New Roman" pitchFamily="-105" charset="0"/>
        <a:defRPr sz="1600">
          <a:solidFill>
            <a:srgbClr val="000000"/>
          </a:solidFill>
          <a:latin typeface="+mn-lt"/>
          <a:ea typeface="+mn-ea"/>
          <a:cs typeface="+mn-cs"/>
        </a:defRPr>
      </a:lvl7pPr>
      <a:lvl8pPr marL="3429000" indent="-228600" algn="l" defTabSz="449263" rtl="0" eaLnBrk="0" fontAlgn="base" hangingPunct="0">
        <a:spcBef>
          <a:spcPts val="300"/>
        </a:spcBef>
        <a:spcAft>
          <a:spcPct val="0"/>
        </a:spcAft>
        <a:buClr>
          <a:srgbClr val="000000"/>
        </a:buClr>
        <a:buSzPct val="100000"/>
        <a:buFont typeface="Times New Roman" pitchFamily="-105" charset="0"/>
        <a:defRPr sz="1600">
          <a:solidFill>
            <a:srgbClr val="000000"/>
          </a:solidFill>
          <a:latin typeface="+mn-lt"/>
          <a:ea typeface="+mn-ea"/>
          <a:cs typeface="+mn-cs"/>
        </a:defRPr>
      </a:lvl8pPr>
      <a:lvl9pPr marL="3886200" indent="-228600" algn="l" defTabSz="449263" rtl="0" eaLnBrk="0" fontAlgn="base" hangingPunct="0">
        <a:spcBef>
          <a:spcPts val="300"/>
        </a:spcBef>
        <a:spcAft>
          <a:spcPct val="0"/>
        </a:spcAft>
        <a:buClr>
          <a:srgbClr val="000000"/>
        </a:buClr>
        <a:buSzPct val="100000"/>
        <a:buFont typeface="Times New Roman" pitchFamily="-105" charset="0"/>
        <a:defRPr sz="1600">
          <a:solidFill>
            <a:srgbClr val="000000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3" name="Text Box 1"/>
          <p:cNvSpPr txBox="1">
            <a:spLocks noChangeArrowheads="1"/>
          </p:cNvSpPr>
          <p:nvPr/>
        </p:nvSpPr>
        <p:spPr bwMode="auto">
          <a:xfrm>
            <a:off x="1115617" y="3644900"/>
            <a:ext cx="7101284" cy="12969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 algn="r"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2800" dirty="0">
                <a:solidFill>
                  <a:srgbClr val="000000"/>
                </a:solidFill>
                <a:latin typeface="Bookman Old Style" pitchFamily="18" charset="0"/>
              </a:rPr>
              <a:t>Nom du </a:t>
            </a:r>
            <a:r>
              <a:rPr lang="fr-FR" sz="2800" dirty="0" smtClean="0">
                <a:solidFill>
                  <a:srgbClr val="000000"/>
                </a:solidFill>
                <a:latin typeface="Bookman Old Style" pitchFamily="18" charset="0"/>
              </a:rPr>
              <a:t>projet </a:t>
            </a:r>
            <a:endParaRPr lang="fr-FR" sz="2800" dirty="0">
              <a:solidFill>
                <a:srgbClr val="000000"/>
              </a:solidFill>
              <a:latin typeface="Bookman Old Style" pitchFamily="18" charset="0"/>
            </a:endParaRPr>
          </a:p>
          <a:p>
            <a:pPr algn="r"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600" dirty="0" smtClean="0">
                <a:solidFill>
                  <a:srgbClr val="000000"/>
                </a:solidFill>
                <a:latin typeface="Bookman Old Style" pitchFamily="18" charset="0"/>
              </a:rPr>
              <a:t>Partenaire </a:t>
            </a:r>
            <a:r>
              <a:rPr lang="fr-FR" sz="1600" dirty="0">
                <a:solidFill>
                  <a:srgbClr val="000000"/>
                </a:solidFill>
                <a:latin typeface="Bookman Old Style" pitchFamily="18" charset="0"/>
              </a:rPr>
              <a:t>:</a:t>
            </a:r>
          </a:p>
        </p:txBody>
      </p:sp>
      <p:sp>
        <p:nvSpPr>
          <p:cNvPr id="100354" name="Text Box 2"/>
          <p:cNvSpPr txBox="1">
            <a:spLocks noChangeArrowheads="1"/>
          </p:cNvSpPr>
          <p:nvPr/>
        </p:nvSpPr>
        <p:spPr bwMode="auto">
          <a:xfrm>
            <a:off x="1115617" y="5050734"/>
            <a:ext cx="7101284" cy="67071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 algn="r">
              <a:spcBef>
                <a:spcPts val="600"/>
              </a:spcBef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200" b="1" dirty="0" smtClean="0">
                <a:solidFill>
                  <a:srgbClr val="464653"/>
                </a:solidFill>
                <a:latin typeface="Bookman Old Style" pitchFamily="18" charset="0"/>
              </a:rPr>
              <a:t>Secteur professionnel :  </a:t>
            </a:r>
            <a:endParaRPr lang="fr-FR" sz="1200" b="1" dirty="0">
              <a:solidFill>
                <a:srgbClr val="464653"/>
              </a:solidFill>
              <a:latin typeface="Bookman Old Style" pitchFamily="18" charset="0"/>
            </a:endParaRPr>
          </a:p>
          <a:p>
            <a:pPr algn="r">
              <a:spcBef>
                <a:spcPts val="600"/>
              </a:spcBef>
              <a:buClr>
                <a:srgbClr val="000000"/>
              </a:buClr>
              <a:buSzPct val="10000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200" b="1" dirty="0" smtClean="0">
                <a:solidFill>
                  <a:srgbClr val="464653"/>
                </a:solidFill>
                <a:latin typeface="Bookman Old Style" pitchFamily="18" charset="0"/>
              </a:rPr>
              <a:t>Activité : </a:t>
            </a:r>
            <a:r>
              <a:rPr lang="fr-FR" sz="1200" dirty="0" smtClean="0">
                <a:solidFill>
                  <a:srgbClr val="464653"/>
                </a:solidFill>
                <a:latin typeface="Bookman Old Style" pitchFamily="18" charset="0"/>
              </a:rPr>
              <a:t>Conception – Etude détaillée du projet</a:t>
            </a:r>
            <a:r>
              <a:rPr lang="fr-FR" sz="1200" dirty="0" smtClean="0">
                <a:solidFill>
                  <a:srgbClr val="000000"/>
                </a:solidFill>
                <a:latin typeface="+mj-lt"/>
              </a:rPr>
              <a:t>  </a:t>
            </a:r>
            <a:endParaRPr lang="fr-FR" sz="1200" dirty="0">
              <a:solidFill>
                <a:srgbClr val="000000"/>
              </a:solidFill>
              <a:latin typeface="+mj-lt"/>
            </a:endParaRPr>
          </a:p>
          <a:p>
            <a:pPr algn="r">
              <a:spcBef>
                <a:spcPts val="600"/>
              </a:spcBef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200" b="1" dirty="0" smtClean="0">
                <a:solidFill>
                  <a:srgbClr val="464653"/>
                </a:solidFill>
                <a:latin typeface="Bookman Old Style" pitchFamily="18" charset="0"/>
              </a:rPr>
              <a:t> </a:t>
            </a:r>
            <a:endParaRPr lang="fr-FR" sz="1200" b="1" dirty="0">
              <a:solidFill>
                <a:srgbClr val="464653"/>
              </a:solidFill>
              <a:latin typeface="Bookman Old Style" pitchFamily="18" charset="0"/>
            </a:endParaRPr>
          </a:p>
        </p:txBody>
      </p:sp>
      <p:sp>
        <p:nvSpPr>
          <p:cNvPr id="100356" name="Text Box 4"/>
          <p:cNvSpPr txBox="1">
            <a:spLocks noChangeArrowheads="1"/>
          </p:cNvSpPr>
          <p:nvPr/>
        </p:nvSpPr>
        <p:spPr bwMode="auto">
          <a:xfrm>
            <a:off x="0" y="376910"/>
            <a:ext cx="2867025" cy="46384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fr-FR" dirty="0">
                <a:solidFill>
                  <a:srgbClr val="000000"/>
                </a:solidFill>
                <a:latin typeface="Gill Sans MT"/>
              </a:rPr>
              <a:t>Lycée….. </a:t>
            </a:r>
          </a:p>
        </p:txBody>
      </p:sp>
      <p:sp>
        <p:nvSpPr>
          <p:cNvPr id="100357" name="Text Box 5"/>
          <p:cNvSpPr txBox="1">
            <a:spLocks noChangeArrowheads="1"/>
          </p:cNvSpPr>
          <p:nvPr/>
        </p:nvSpPr>
        <p:spPr bwMode="auto">
          <a:xfrm>
            <a:off x="0" y="1269385"/>
            <a:ext cx="2817812" cy="58695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fr-FR" sz="1600" dirty="0">
                <a:solidFill>
                  <a:srgbClr val="000000"/>
                </a:solidFill>
                <a:latin typeface="Gill Sans MT"/>
              </a:rPr>
              <a:t>Nom des enseignants :</a:t>
            </a:r>
          </a:p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fr-FR" sz="1600" dirty="0">
              <a:solidFill>
                <a:srgbClr val="000000"/>
              </a:solidFill>
              <a:latin typeface="Gill Sans MT"/>
            </a:endParaRPr>
          </a:p>
        </p:txBody>
      </p:sp>
      <p:grpSp>
        <p:nvGrpSpPr>
          <p:cNvPr id="100358" name="Group 6"/>
          <p:cNvGrpSpPr>
            <a:grpSpLocks/>
          </p:cNvGrpSpPr>
          <p:nvPr/>
        </p:nvGrpSpPr>
        <p:grpSpPr bwMode="auto">
          <a:xfrm>
            <a:off x="3219451" y="347167"/>
            <a:ext cx="4997450" cy="3143250"/>
            <a:chOff x="2070" y="215"/>
            <a:chExt cx="3148" cy="1980"/>
          </a:xfrm>
        </p:grpSpPr>
        <p:pic>
          <p:nvPicPr>
            <p:cNvPr id="100362" name="Picture 7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2070" y="215"/>
              <a:ext cx="3149" cy="198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</p:pic>
        <p:sp>
          <p:nvSpPr>
            <p:cNvPr id="100363" name="Text Box 8"/>
            <p:cNvSpPr txBox="1">
              <a:spLocks noChangeArrowheads="1"/>
            </p:cNvSpPr>
            <p:nvPr/>
          </p:nvSpPr>
          <p:spPr bwMode="auto">
            <a:xfrm>
              <a:off x="2117" y="235"/>
              <a:ext cx="3059" cy="18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90000" tIns="46800" rIns="90000" bIns="46800" anchor="ctr"/>
            <a:lstStyle/>
            <a:p>
              <a:pPr algn="ctr"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endParaRPr lang="fr-FR" sz="1800">
                <a:solidFill>
                  <a:srgbClr val="000000"/>
                </a:solidFill>
                <a:latin typeface="Gill Sans MT"/>
              </a:endParaRPr>
            </a:p>
          </p:txBody>
        </p:sp>
      </p:grpSp>
      <p:sp>
        <p:nvSpPr>
          <p:cNvPr id="100359" name="Text Box 9"/>
          <p:cNvSpPr txBox="1">
            <a:spLocks noChangeArrowheads="1"/>
          </p:cNvSpPr>
          <p:nvPr/>
        </p:nvSpPr>
        <p:spPr bwMode="auto">
          <a:xfrm>
            <a:off x="-1" y="2239518"/>
            <a:ext cx="2817813" cy="34073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fr-FR" sz="1600" dirty="0">
                <a:solidFill>
                  <a:srgbClr val="000000"/>
                </a:solidFill>
                <a:latin typeface="Gill Sans MT"/>
              </a:rPr>
              <a:t>Nombre de </a:t>
            </a:r>
            <a:r>
              <a:rPr lang="fr-FR" sz="1600" dirty="0" smtClean="0">
                <a:solidFill>
                  <a:srgbClr val="000000"/>
                </a:solidFill>
                <a:latin typeface="Gill Sans MT"/>
              </a:rPr>
              <a:t>candidats :  </a:t>
            </a:r>
            <a:endParaRPr lang="fr-FR" sz="1600" dirty="0">
              <a:solidFill>
                <a:srgbClr val="000000"/>
              </a:solidFill>
              <a:latin typeface="Gill Sans MT"/>
            </a:endParaRPr>
          </a:p>
        </p:txBody>
      </p:sp>
      <p:sp>
        <p:nvSpPr>
          <p:cNvPr id="100360" name="Text Box 10"/>
          <p:cNvSpPr txBox="1">
            <a:spLocks noChangeArrowheads="1"/>
          </p:cNvSpPr>
          <p:nvPr/>
        </p:nvSpPr>
        <p:spPr bwMode="auto">
          <a:xfrm>
            <a:off x="252413" y="6313488"/>
            <a:ext cx="4456646" cy="30995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fr-FR" sz="1400" dirty="0" smtClean="0">
                <a:solidFill>
                  <a:srgbClr val="000000"/>
                </a:solidFill>
                <a:latin typeface="Gill Sans MT"/>
              </a:rPr>
              <a:t>Commission de </a:t>
            </a:r>
            <a:r>
              <a:rPr lang="fr-FR" sz="1400" dirty="0">
                <a:solidFill>
                  <a:srgbClr val="000000"/>
                </a:solidFill>
                <a:latin typeface="Gill Sans MT"/>
              </a:rPr>
              <a:t>validation </a:t>
            </a:r>
            <a:r>
              <a:rPr lang="fr-FR" sz="1400" dirty="0" smtClean="0">
                <a:solidFill>
                  <a:srgbClr val="000000"/>
                </a:solidFill>
                <a:latin typeface="Gill Sans MT"/>
              </a:rPr>
              <a:t>de U6.1 </a:t>
            </a:r>
            <a:r>
              <a:rPr lang="fr-FR" sz="1400" dirty="0">
                <a:solidFill>
                  <a:srgbClr val="000000"/>
                </a:solidFill>
                <a:latin typeface="Gill Sans MT"/>
              </a:rPr>
              <a:t>– BTS </a:t>
            </a:r>
            <a:r>
              <a:rPr lang="fr-FR" sz="1400" dirty="0" smtClean="0">
                <a:solidFill>
                  <a:srgbClr val="000000"/>
                </a:solidFill>
                <a:latin typeface="Gill Sans MT"/>
              </a:rPr>
              <a:t>ET, </a:t>
            </a:r>
            <a:r>
              <a:rPr lang="fr-FR" sz="1400" dirty="0">
                <a:solidFill>
                  <a:srgbClr val="000000"/>
                </a:solidFill>
                <a:latin typeface="Gill Sans MT"/>
              </a:rPr>
              <a:t>Session </a:t>
            </a:r>
            <a:r>
              <a:rPr lang="fr-FR" sz="1400" dirty="0" smtClean="0">
                <a:solidFill>
                  <a:srgbClr val="000000"/>
                </a:solidFill>
                <a:latin typeface="Gill Sans MT"/>
              </a:rPr>
              <a:t>2022</a:t>
            </a:r>
            <a:endParaRPr lang="fr-FR" sz="1400" dirty="0">
              <a:solidFill>
                <a:srgbClr val="000000"/>
              </a:solidFill>
              <a:latin typeface="Gill Sans MT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1413"/>
          </a:xfrm>
        </p:spPr>
        <p:txBody>
          <a:bodyPr anchor="b"/>
          <a:lstStyle/>
          <a:p>
            <a:r>
              <a:rPr lang="fr-FR" sz="1800" b="1" dirty="0" smtClean="0">
                <a:solidFill>
                  <a:srgbClr val="0070C0"/>
                </a:solidFill>
              </a:rPr>
              <a:t>BESOIN INITIAL : </a:t>
            </a:r>
            <a:r>
              <a:rPr lang="fr-FR" sz="1800" dirty="0" smtClean="0">
                <a:solidFill>
                  <a:schemeClr val="tx1"/>
                </a:solidFill>
              </a:rPr>
              <a:t>Installation ou un équipement électrique à concevoir et réaliser ou à optimiser pour répondre à une finalité liée à un problème professionnel</a:t>
            </a:r>
            <a:endParaRPr lang="fr-FR" sz="1800" dirty="0">
              <a:solidFill>
                <a:schemeClr val="tx1"/>
              </a:solidFill>
            </a:endParaRPr>
          </a:p>
        </p:txBody>
      </p:sp>
      <p:sp>
        <p:nvSpPr>
          <p:cNvPr id="16" name="Titre 6"/>
          <p:cNvSpPr txBox="1">
            <a:spLocks/>
          </p:cNvSpPr>
          <p:nvPr/>
        </p:nvSpPr>
        <p:spPr bwMode="auto">
          <a:xfrm>
            <a:off x="0" y="1141413"/>
            <a:ext cx="9144000" cy="523991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  <a:noAutofit/>
          </a:bodyPr>
          <a:lstStyle>
            <a:lvl1pPr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3200">
                <a:solidFill>
                  <a:srgbClr val="464653"/>
                </a:solidFill>
                <a:latin typeface="+mj-lt"/>
                <a:ea typeface="+mj-ea"/>
                <a:cs typeface="+mj-cs"/>
              </a:defRPr>
            </a:lvl1pPr>
            <a:lvl2pPr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2pPr>
            <a:lvl3pPr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3pPr>
            <a:lvl4pPr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4pPr>
            <a:lvl5pPr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5pPr>
            <a:lvl6pPr marL="2514600" indent="-228600"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105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6pPr>
            <a:lvl7pPr marL="2971800" indent="-228600"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105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7pPr>
            <a:lvl8pPr marL="3429000" indent="-228600"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105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8pPr>
            <a:lvl9pPr marL="3886200" indent="-228600"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105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9pPr>
          </a:lstStyle>
          <a:p>
            <a:r>
              <a:rPr lang="fr-FR" sz="1600" i="1" kern="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Modélisation ou diagramme de mission : l’installation ou l’équipement électrique a une mission principale </a:t>
            </a:r>
          </a:p>
          <a:p>
            <a:pPr>
              <a:lnSpc>
                <a:spcPct val="200000"/>
              </a:lnSpc>
            </a:pPr>
            <a:endParaRPr lang="fr-FR" sz="1800" b="1" u="sng" kern="0" dirty="0" smtClean="0"/>
          </a:p>
          <a:p>
            <a:endParaRPr lang="fr-FR" sz="1800" kern="0" dirty="0" smtClean="0"/>
          </a:p>
          <a:p>
            <a:endParaRPr lang="fr-FR" sz="1800" dirty="0"/>
          </a:p>
          <a:p>
            <a:endParaRPr lang="fr-FR" sz="1800" dirty="0" smtClean="0"/>
          </a:p>
          <a:p>
            <a:endParaRPr lang="fr-FR" sz="1800" dirty="0" smtClean="0"/>
          </a:p>
          <a:p>
            <a:endParaRPr lang="fr-FR" sz="1800" dirty="0"/>
          </a:p>
          <a:p>
            <a:endParaRPr lang="fr-FR" sz="1800" dirty="0"/>
          </a:p>
          <a:p>
            <a:endParaRPr lang="fr-FR" sz="2000" kern="0" dirty="0" smtClean="0"/>
          </a:p>
          <a:p>
            <a:endParaRPr lang="fr-FR" sz="2000" kern="0" dirty="0"/>
          </a:p>
          <a:p>
            <a:endParaRPr lang="fr-FR" sz="2000" kern="0" dirty="0" smtClean="0"/>
          </a:p>
          <a:p>
            <a:endParaRPr lang="fr-FR" sz="2000" kern="0" dirty="0"/>
          </a:p>
          <a:p>
            <a:endParaRPr lang="fr-FR" sz="2000" kern="0" dirty="0" smtClean="0"/>
          </a:p>
          <a:p>
            <a:endParaRPr lang="fr-FR" sz="2000" kern="0" dirty="0"/>
          </a:p>
          <a:p>
            <a:endParaRPr lang="fr-FR" sz="2000" kern="0" dirty="0"/>
          </a:p>
          <a:p>
            <a:endParaRPr lang="fr-FR" sz="2000" kern="0" dirty="0" smtClean="0"/>
          </a:p>
        </p:txBody>
      </p:sp>
      <p:sp>
        <p:nvSpPr>
          <p:cNvPr id="4" name="Titre 6"/>
          <p:cNvSpPr txBox="1">
            <a:spLocks/>
          </p:cNvSpPr>
          <p:nvPr/>
        </p:nvSpPr>
        <p:spPr bwMode="auto">
          <a:xfrm>
            <a:off x="457200" y="6381327"/>
            <a:ext cx="8228013" cy="50182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3200">
                <a:solidFill>
                  <a:srgbClr val="464653"/>
                </a:solidFill>
                <a:latin typeface="+mj-lt"/>
                <a:ea typeface="+mj-ea"/>
                <a:cs typeface="+mj-cs"/>
              </a:defRPr>
            </a:lvl1pPr>
            <a:lvl2pPr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2pPr>
            <a:lvl3pPr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3pPr>
            <a:lvl4pPr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4pPr>
            <a:lvl5pPr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5pPr>
            <a:lvl6pPr marL="2514600" indent="-228600"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105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6pPr>
            <a:lvl7pPr marL="2971800" indent="-228600"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105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7pPr>
            <a:lvl8pPr marL="3429000" indent="-228600"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105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8pPr>
            <a:lvl9pPr marL="3886200" indent="-228600"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105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9pPr>
          </a:lstStyle>
          <a:p>
            <a:pPr algn="r"/>
            <a:r>
              <a:rPr lang="fr-FR" sz="1600" kern="0" dirty="0" smtClean="0">
                <a:solidFill>
                  <a:srgbClr val="FF0000"/>
                </a:solidFill>
              </a:rPr>
              <a:t>Ingénierie Système - MOA : Domaine du problème </a:t>
            </a:r>
            <a:endParaRPr lang="fr-FR" sz="1600" kern="0" dirty="0">
              <a:solidFill>
                <a:srgbClr val="FF0000"/>
              </a:solidFill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7498" y="2636912"/>
            <a:ext cx="6427415" cy="2563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56321934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1413"/>
          </a:xfrm>
        </p:spPr>
        <p:txBody>
          <a:bodyPr anchor="b"/>
          <a:lstStyle/>
          <a:p>
            <a:r>
              <a:rPr lang="fr-FR" sz="1800" b="1" dirty="0" smtClean="0">
                <a:solidFill>
                  <a:srgbClr val="0070C0"/>
                </a:solidFill>
              </a:rPr>
              <a:t>CONTEXTE : </a:t>
            </a:r>
            <a:r>
              <a:rPr lang="fr-FR" sz="1800" dirty="0" smtClean="0">
                <a:solidFill>
                  <a:schemeClr val="tx1"/>
                </a:solidFill>
              </a:rPr>
              <a:t>Environnement opérationnel de l’installation ou de l’équipement électrique </a:t>
            </a:r>
            <a:endParaRPr lang="fr-FR" sz="1800" dirty="0">
              <a:solidFill>
                <a:schemeClr val="tx1"/>
              </a:solidFill>
            </a:endParaRPr>
          </a:p>
        </p:txBody>
      </p:sp>
      <p:sp>
        <p:nvSpPr>
          <p:cNvPr id="16" name="Titre 6"/>
          <p:cNvSpPr txBox="1">
            <a:spLocks/>
          </p:cNvSpPr>
          <p:nvPr/>
        </p:nvSpPr>
        <p:spPr bwMode="auto">
          <a:xfrm>
            <a:off x="0" y="1171474"/>
            <a:ext cx="9144000" cy="517103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  <a:noAutofit/>
          </a:bodyPr>
          <a:lstStyle>
            <a:lvl1pPr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3200">
                <a:solidFill>
                  <a:srgbClr val="464653"/>
                </a:solidFill>
                <a:latin typeface="+mj-lt"/>
                <a:ea typeface="+mj-ea"/>
                <a:cs typeface="+mj-cs"/>
              </a:defRPr>
            </a:lvl1pPr>
            <a:lvl2pPr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2pPr>
            <a:lvl3pPr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3pPr>
            <a:lvl4pPr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4pPr>
            <a:lvl5pPr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5pPr>
            <a:lvl6pPr marL="2514600" indent="-228600"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105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6pPr>
            <a:lvl7pPr marL="2971800" indent="-228600"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105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7pPr>
            <a:lvl8pPr marL="3429000" indent="-228600"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105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8pPr>
            <a:lvl9pPr marL="3886200" indent="-228600"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105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9pPr>
          </a:lstStyle>
          <a:p>
            <a:r>
              <a:rPr lang="fr-FR" sz="1600" i="1" kern="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Modélisation ou diagramme de </a:t>
            </a:r>
            <a:r>
              <a:rPr lang="fr-FR" sz="1600" i="1" kern="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contexte : </a:t>
            </a:r>
            <a:r>
              <a:rPr lang="fr-FR" sz="1600" i="1" kern="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l’installation ou l’équipement électrique </a:t>
            </a:r>
            <a:r>
              <a:rPr lang="fr-FR" sz="1600" i="1" kern="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est plongé dans un environnement opérationnel (</a:t>
            </a:r>
            <a:r>
              <a:rPr lang="fr-FR" sz="1600" i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identification </a:t>
            </a:r>
            <a:r>
              <a:rPr lang="fr-FR" sz="1600" i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des besoins : </a:t>
            </a:r>
            <a:r>
              <a:rPr lang="fr-FR" sz="1600" i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Besoin Interface </a:t>
            </a:r>
            <a:r>
              <a:rPr lang="fr-FR" sz="1600" i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et </a:t>
            </a:r>
            <a:r>
              <a:rPr lang="fr-FR" sz="1600" i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Besoin Contrainte</a:t>
            </a:r>
            <a:r>
              <a:rPr lang="fr-FR" sz="1600" i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) </a:t>
            </a:r>
            <a:endParaRPr lang="fr-FR" sz="1600" i="1" kern="0" dirty="0" smtClean="0">
              <a:solidFill>
                <a:schemeClr val="accent6">
                  <a:lumMod val="60000"/>
                  <a:lumOff val="40000"/>
                </a:schemeClr>
              </a:solidFill>
            </a:endParaRPr>
          </a:p>
          <a:p>
            <a:endParaRPr lang="fr-FR" sz="1600" kern="0" dirty="0" smtClean="0">
              <a:solidFill>
                <a:schemeClr val="accent6">
                  <a:lumMod val="60000"/>
                  <a:lumOff val="40000"/>
                </a:schemeClr>
              </a:solidFill>
            </a:endParaRPr>
          </a:p>
          <a:p>
            <a:endParaRPr lang="fr-FR" sz="1800" i="1" dirty="0" smtClean="0"/>
          </a:p>
          <a:p>
            <a:endParaRPr lang="fr-FR" sz="1800" i="1" dirty="0"/>
          </a:p>
          <a:p>
            <a:endParaRPr lang="fr-FR" sz="1800" i="1" dirty="0" smtClean="0"/>
          </a:p>
          <a:p>
            <a:endParaRPr lang="fr-FR" sz="1800" i="1" dirty="0"/>
          </a:p>
          <a:p>
            <a:endParaRPr lang="fr-FR" sz="1800" i="1" dirty="0" smtClean="0"/>
          </a:p>
          <a:p>
            <a:endParaRPr lang="fr-FR" sz="1800" i="1" dirty="0"/>
          </a:p>
          <a:p>
            <a:endParaRPr lang="fr-FR" sz="1800" i="1" dirty="0" smtClean="0"/>
          </a:p>
          <a:p>
            <a:endParaRPr lang="fr-FR" sz="1800" i="1" dirty="0"/>
          </a:p>
          <a:p>
            <a:endParaRPr lang="fr-FR" sz="1800" i="1" dirty="0" smtClean="0"/>
          </a:p>
          <a:p>
            <a:endParaRPr lang="fr-FR" sz="1800" i="1" dirty="0"/>
          </a:p>
          <a:p>
            <a:endParaRPr lang="fr-FR" sz="1800" i="1" dirty="0" smtClean="0"/>
          </a:p>
          <a:p>
            <a:endParaRPr lang="fr-FR" sz="1800" i="1" dirty="0" smtClean="0"/>
          </a:p>
          <a:p>
            <a:endParaRPr lang="fr-FR" sz="1800" dirty="0"/>
          </a:p>
          <a:p>
            <a:endParaRPr lang="fr-FR" sz="2000" kern="0" dirty="0"/>
          </a:p>
        </p:txBody>
      </p:sp>
      <p:sp>
        <p:nvSpPr>
          <p:cNvPr id="4" name="Titre 6"/>
          <p:cNvSpPr txBox="1">
            <a:spLocks/>
          </p:cNvSpPr>
          <p:nvPr/>
        </p:nvSpPr>
        <p:spPr bwMode="auto">
          <a:xfrm>
            <a:off x="457200" y="6381327"/>
            <a:ext cx="8228013" cy="50182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3200">
                <a:solidFill>
                  <a:srgbClr val="464653"/>
                </a:solidFill>
                <a:latin typeface="+mj-lt"/>
                <a:ea typeface="+mj-ea"/>
                <a:cs typeface="+mj-cs"/>
              </a:defRPr>
            </a:lvl1pPr>
            <a:lvl2pPr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2pPr>
            <a:lvl3pPr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3pPr>
            <a:lvl4pPr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4pPr>
            <a:lvl5pPr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5pPr>
            <a:lvl6pPr marL="2514600" indent="-228600"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105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6pPr>
            <a:lvl7pPr marL="2971800" indent="-228600"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105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7pPr>
            <a:lvl8pPr marL="3429000" indent="-228600"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105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8pPr>
            <a:lvl9pPr marL="3886200" indent="-228600"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105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9pPr>
          </a:lstStyle>
          <a:p>
            <a:pPr algn="r"/>
            <a:r>
              <a:rPr lang="fr-FR" sz="1600" kern="0" dirty="0">
                <a:solidFill>
                  <a:srgbClr val="FF0000"/>
                </a:solidFill>
              </a:rPr>
              <a:t>Ingénierie Système - MOA : Domaine du </a:t>
            </a:r>
            <a:r>
              <a:rPr lang="fr-FR" sz="1600" kern="0" dirty="0" smtClean="0">
                <a:solidFill>
                  <a:srgbClr val="FF0000"/>
                </a:solidFill>
              </a:rPr>
              <a:t>problème</a:t>
            </a:r>
            <a:endParaRPr lang="fr-FR" sz="1600" kern="0" dirty="0">
              <a:solidFill>
                <a:srgbClr val="FF0000"/>
              </a:solidFill>
            </a:endParaRP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88" y="5096597"/>
            <a:ext cx="2736915" cy="1077428"/>
          </a:xfrm>
          <a:prstGeom prst="rect">
            <a:avLst/>
          </a:prstGeom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32357" y="1772816"/>
            <a:ext cx="4252856" cy="4569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4280499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1413"/>
          </a:xfrm>
        </p:spPr>
        <p:txBody>
          <a:bodyPr anchor="b"/>
          <a:lstStyle/>
          <a:p>
            <a:r>
              <a:rPr lang="fr-FR" sz="1800" b="1" dirty="0" smtClean="0">
                <a:solidFill>
                  <a:srgbClr val="0070C0"/>
                </a:solidFill>
              </a:rPr>
              <a:t>UTILISATION OU USAGE : </a:t>
            </a:r>
            <a:r>
              <a:rPr lang="fr-FR" sz="1800" dirty="0" smtClean="0">
                <a:solidFill>
                  <a:schemeClr val="tx1"/>
                </a:solidFill>
              </a:rPr>
              <a:t>Services attendus ou rendus par l’installation </a:t>
            </a:r>
            <a:r>
              <a:rPr lang="fr-FR" sz="1800" dirty="0">
                <a:solidFill>
                  <a:schemeClr val="tx1"/>
                </a:solidFill>
              </a:rPr>
              <a:t>ou l’équipement électrique </a:t>
            </a:r>
            <a:r>
              <a:rPr lang="fr-FR" sz="1800" dirty="0" smtClean="0"/>
              <a:t>correspondant </a:t>
            </a:r>
            <a:r>
              <a:rPr lang="fr-FR" sz="1800" dirty="0"/>
              <a:t>à la </a:t>
            </a:r>
            <a:r>
              <a:rPr lang="fr-FR" sz="1800" dirty="0" smtClean="0"/>
              <a:t>mission. Échanges entre l’installation ou l’équipement </a:t>
            </a:r>
            <a:r>
              <a:rPr lang="fr-FR" sz="1800" dirty="0"/>
              <a:t>électrique et les éléments de l’environnement </a:t>
            </a:r>
            <a:r>
              <a:rPr lang="fr-FR" sz="1800" dirty="0" smtClean="0"/>
              <a:t>lors </a:t>
            </a:r>
            <a:r>
              <a:rPr lang="fr-FR" sz="1800" dirty="0"/>
              <a:t>des enchaînements de services</a:t>
            </a:r>
            <a:endParaRPr lang="fr-FR" sz="1800" dirty="0">
              <a:solidFill>
                <a:schemeClr val="tx1"/>
              </a:solidFill>
            </a:endParaRPr>
          </a:p>
        </p:txBody>
      </p:sp>
      <p:sp>
        <p:nvSpPr>
          <p:cNvPr id="16" name="Titre 6"/>
          <p:cNvSpPr txBox="1">
            <a:spLocks/>
          </p:cNvSpPr>
          <p:nvPr/>
        </p:nvSpPr>
        <p:spPr bwMode="auto">
          <a:xfrm>
            <a:off x="0" y="1141413"/>
            <a:ext cx="9143999" cy="52399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  <a:noAutofit/>
          </a:bodyPr>
          <a:lstStyle>
            <a:lvl1pPr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3200">
                <a:solidFill>
                  <a:srgbClr val="464653"/>
                </a:solidFill>
                <a:latin typeface="+mj-lt"/>
                <a:ea typeface="+mj-ea"/>
                <a:cs typeface="+mj-cs"/>
              </a:defRPr>
            </a:lvl1pPr>
            <a:lvl2pPr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2pPr>
            <a:lvl3pPr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3pPr>
            <a:lvl4pPr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4pPr>
            <a:lvl5pPr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5pPr>
            <a:lvl6pPr marL="2514600" indent="-228600"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105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6pPr>
            <a:lvl7pPr marL="2971800" indent="-228600"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105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7pPr>
            <a:lvl8pPr marL="3429000" indent="-228600"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105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8pPr>
            <a:lvl9pPr marL="3886200" indent="-228600"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105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9pPr>
          </a:lstStyle>
          <a:p>
            <a:r>
              <a:rPr lang="fr-FR" sz="1600" i="1" kern="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Modélisation ou diagramme de </a:t>
            </a:r>
            <a:r>
              <a:rPr lang="fr-FR" sz="1600" i="1" kern="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cas d’utilisation : l’installation ou l’équipement électrique fonctionne pour rendre des services attendus. Il présente des modes de fonctionnement voire des périodes de fonctionnement (identification des besoins : Besoin Service Attendu et Besoin Opérationnel)  </a:t>
            </a:r>
          </a:p>
          <a:p>
            <a:r>
              <a:rPr lang="fr-FR" sz="1600" kern="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  </a:t>
            </a:r>
            <a:endParaRPr lang="fr-FR" sz="1600" kern="0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  <a:p>
            <a:endParaRPr lang="fr-FR" sz="1600" u="sng" kern="0" dirty="0" smtClean="0"/>
          </a:p>
          <a:p>
            <a:endParaRPr lang="fr-FR" sz="1800" kern="0" dirty="0"/>
          </a:p>
          <a:p>
            <a:endParaRPr lang="fr-FR" sz="1800" dirty="0" smtClean="0"/>
          </a:p>
          <a:p>
            <a:endParaRPr lang="fr-FR" sz="1800" kern="0" dirty="0"/>
          </a:p>
          <a:p>
            <a:endParaRPr lang="fr-FR" sz="1800" kern="0" dirty="0" smtClean="0"/>
          </a:p>
          <a:p>
            <a:endParaRPr lang="fr-FR" sz="1800" kern="0" dirty="0"/>
          </a:p>
          <a:p>
            <a:endParaRPr lang="fr-FR" sz="1800" kern="0" dirty="0" smtClean="0"/>
          </a:p>
          <a:p>
            <a:endParaRPr lang="fr-FR" sz="1800" kern="0" dirty="0"/>
          </a:p>
          <a:p>
            <a:endParaRPr lang="fr-FR" sz="1800" kern="0" dirty="0" smtClean="0"/>
          </a:p>
          <a:p>
            <a:endParaRPr lang="fr-FR" sz="1800" kern="0" dirty="0"/>
          </a:p>
          <a:p>
            <a:endParaRPr lang="fr-FR" sz="1800" kern="0" dirty="0" smtClean="0"/>
          </a:p>
          <a:p>
            <a:endParaRPr lang="fr-FR" sz="1800" kern="0" dirty="0" smtClean="0"/>
          </a:p>
          <a:p>
            <a:endParaRPr lang="fr-FR" sz="1800" kern="0" dirty="0"/>
          </a:p>
          <a:p>
            <a:endParaRPr lang="fr-FR" sz="1800" kern="0" dirty="0" smtClean="0"/>
          </a:p>
          <a:p>
            <a:endParaRPr lang="fr-FR" sz="1800" kern="0" dirty="0"/>
          </a:p>
          <a:p>
            <a:endParaRPr lang="fr-FR" sz="1800" kern="0" dirty="0"/>
          </a:p>
          <a:p>
            <a:endParaRPr lang="fr-FR" sz="2000" kern="0" dirty="0"/>
          </a:p>
        </p:txBody>
      </p:sp>
      <p:sp>
        <p:nvSpPr>
          <p:cNvPr id="4" name="Titre 6"/>
          <p:cNvSpPr txBox="1">
            <a:spLocks/>
          </p:cNvSpPr>
          <p:nvPr/>
        </p:nvSpPr>
        <p:spPr bwMode="auto">
          <a:xfrm>
            <a:off x="457199" y="6381327"/>
            <a:ext cx="8228013" cy="46299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3200">
                <a:solidFill>
                  <a:srgbClr val="464653"/>
                </a:solidFill>
                <a:latin typeface="+mj-lt"/>
                <a:ea typeface="+mj-ea"/>
                <a:cs typeface="+mj-cs"/>
              </a:defRPr>
            </a:lvl1pPr>
            <a:lvl2pPr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2pPr>
            <a:lvl3pPr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3pPr>
            <a:lvl4pPr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4pPr>
            <a:lvl5pPr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5pPr>
            <a:lvl6pPr marL="2514600" indent="-228600"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105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6pPr>
            <a:lvl7pPr marL="2971800" indent="-228600"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105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7pPr>
            <a:lvl8pPr marL="3429000" indent="-228600"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105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8pPr>
            <a:lvl9pPr marL="3886200" indent="-228600"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105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9pPr>
          </a:lstStyle>
          <a:p>
            <a:pPr algn="r"/>
            <a:r>
              <a:rPr lang="fr-FR" sz="1600" kern="0" dirty="0">
                <a:solidFill>
                  <a:srgbClr val="FF0000"/>
                </a:solidFill>
              </a:rPr>
              <a:t>Ingénierie Système - MOA : </a:t>
            </a:r>
            <a:r>
              <a:rPr lang="fr-FR" sz="1600" kern="0" dirty="0" smtClean="0">
                <a:solidFill>
                  <a:srgbClr val="FF0000"/>
                </a:solidFill>
              </a:rPr>
              <a:t>Domaine du problème</a:t>
            </a:r>
            <a:endParaRPr lang="fr-FR" sz="1600" kern="0" dirty="0">
              <a:solidFill>
                <a:srgbClr val="FF0000"/>
              </a:solidFill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438" y="5139515"/>
            <a:ext cx="1424186" cy="1015507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29769" y="5169576"/>
            <a:ext cx="1287959" cy="1003123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27984" y="2324654"/>
            <a:ext cx="4427738" cy="2669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625093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1413"/>
          </a:xfrm>
        </p:spPr>
        <p:txBody>
          <a:bodyPr anchor="b"/>
          <a:lstStyle/>
          <a:p>
            <a:r>
              <a:rPr lang="fr-FR" sz="1800" b="1" dirty="0" smtClean="0">
                <a:solidFill>
                  <a:srgbClr val="0070C0"/>
                </a:solidFill>
              </a:rPr>
              <a:t>BESOINS DES PARTIES PRENANTES : </a:t>
            </a:r>
            <a:r>
              <a:rPr lang="fr-FR" sz="1800" dirty="0" smtClean="0">
                <a:solidFill>
                  <a:schemeClr val="tx1"/>
                </a:solidFill>
              </a:rPr>
              <a:t>E</a:t>
            </a:r>
            <a:r>
              <a:rPr lang="fr-FR" sz="1800" dirty="0" smtClean="0"/>
              <a:t>nsemble des besoins fonctionnels et non fonctionnels auxquels devra satisfaire la solution</a:t>
            </a:r>
            <a:endParaRPr lang="fr-FR" sz="1800" dirty="0">
              <a:solidFill>
                <a:schemeClr val="tx1"/>
              </a:solidFill>
            </a:endParaRPr>
          </a:p>
        </p:txBody>
      </p:sp>
      <p:sp>
        <p:nvSpPr>
          <p:cNvPr id="16" name="Titre 6"/>
          <p:cNvSpPr txBox="1">
            <a:spLocks/>
          </p:cNvSpPr>
          <p:nvPr/>
        </p:nvSpPr>
        <p:spPr bwMode="auto">
          <a:xfrm>
            <a:off x="0" y="1127214"/>
            <a:ext cx="9144000" cy="517103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  <a:noAutofit/>
          </a:bodyPr>
          <a:lstStyle>
            <a:lvl1pPr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3200">
                <a:solidFill>
                  <a:srgbClr val="464653"/>
                </a:solidFill>
                <a:latin typeface="+mj-lt"/>
                <a:ea typeface="+mj-ea"/>
                <a:cs typeface="+mj-cs"/>
              </a:defRPr>
            </a:lvl1pPr>
            <a:lvl2pPr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2pPr>
            <a:lvl3pPr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3pPr>
            <a:lvl4pPr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4pPr>
            <a:lvl5pPr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5pPr>
            <a:lvl6pPr marL="2514600" indent="-228600"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105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6pPr>
            <a:lvl7pPr marL="2971800" indent="-228600"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105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7pPr>
            <a:lvl8pPr marL="3429000" indent="-228600"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105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8pPr>
            <a:lvl9pPr marL="3886200" indent="-228600"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105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9pPr>
          </a:lstStyle>
          <a:p>
            <a:r>
              <a:rPr lang="fr-FR" sz="1600" i="1" kern="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Modélisation ou diagramme des besoins </a:t>
            </a:r>
            <a:r>
              <a:rPr lang="fr-FR" sz="1600" i="1" kern="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des parties prenantes </a:t>
            </a:r>
            <a:r>
              <a:rPr lang="fr-FR" sz="1600" i="1" kern="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intéressées ou besoins client : le maître d’ouvrage formule ce que le client veut sous forme de besoins </a:t>
            </a:r>
            <a:endParaRPr lang="fr-FR" sz="1800" kern="0" dirty="0"/>
          </a:p>
          <a:p>
            <a:endParaRPr lang="fr-FR" sz="1800" kern="0" dirty="0" smtClean="0"/>
          </a:p>
          <a:p>
            <a:endParaRPr lang="fr-FR" sz="1800" kern="0" dirty="0"/>
          </a:p>
          <a:p>
            <a:endParaRPr lang="fr-FR" sz="1800" kern="0" dirty="0" smtClean="0"/>
          </a:p>
          <a:p>
            <a:endParaRPr lang="fr-FR" sz="1800" kern="0" dirty="0" smtClean="0"/>
          </a:p>
          <a:p>
            <a:endParaRPr lang="fr-FR" sz="2000" kern="0" dirty="0"/>
          </a:p>
        </p:txBody>
      </p:sp>
      <p:sp>
        <p:nvSpPr>
          <p:cNvPr id="4" name="Titre 6"/>
          <p:cNvSpPr txBox="1">
            <a:spLocks/>
          </p:cNvSpPr>
          <p:nvPr/>
        </p:nvSpPr>
        <p:spPr bwMode="auto">
          <a:xfrm>
            <a:off x="457200" y="6381327"/>
            <a:ext cx="8228013" cy="50182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3200">
                <a:solidFill>
                  <a:srgbClr val="464653"/>
                </a:solidFill>
                <a:latin typeface="+mj-lt"/>
                <a:ea typeface="+mj-ea"/>
                <a:cs typeface="+mj-cs"/>
              </a:defRPr>
            </a:lvl1pPr>
            <a:lvl2pPr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2pPr>
            <a:lvl3pPr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3pPr>
            <a:lvl4pPr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4pPr>
            <a:lvl5pPr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5pPr>
            <a:lvl6pPr marL="2514600" indent="-228600"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105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6pPr>
            <a:lvl7pPr marL="2971800" indent="-228600"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105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7pPr>
            <a:lvl8pPr marL="3429000" indent="-228600"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105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8pPr>
            <a:lvl9pPr marL="3886200" indent="-228600"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105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9pPr>
          </a:lstStyle>
          <a:p>
            <a:pPr algn="r"/>
            <a:r>
              <a:rPr lang="fr-FR" sz="1600" kern="0" dirty="0">
                <a:solidFill>
                  <a:srgbClr val="FF0000"/>
                </a:solidFill>
              </a:rPr>
              <a:t>Ingénierie Système - MOA : </a:t>
            </a:r>
            <a:r>
              <a:rPr lang="fr-FR" sz="1600" kern="0" dirty="0" smtClean="0">
                <a:solidFill>
                  <a:srgbClr val="FF0000"/>
                </a:solidFill>
              </a:rPr>
              <a:t>Domaine du problème – Ce que le client veut </a:t>
            </a:r>
            <a:endParaRPr lang="fr-FR" sz="1600" kern="0" dirty="0">
              <a:solidFill>
                <a:srgbClr val="FF0000"/>
              </a:solidFill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584" y="2269944"/>
            <a:ext cx="7690606" cy="2935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6425015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1413"/>
          </a:xfrm>
        </p:spPr>
        <p:txBody>
          <a:bodyPr anchor="b"/>
          <a:lstStyle/>
          <a:p>
            <a:r>
              <a:rPr lang="fr-FR" sz="1800" b="1" dirty="0" smtClean="0">
                <a:solidFill>
                  <a:srgbClr val="0070C0"/>
                </a:solidFill>
              </a:rPr>
              <a:t>EXIGENCES SYSTEME : </a:t>
            </a:r>
            <a:r>
              <a:rPr lang="fr-FR" sz="1800" dirty="0" smtClean="0">
                <a:solidFill>
                  <a:schemeClr val="tx1"/>
                </a:solidFill>
              </a:rPr>
              <a:t>Traduction et raffinement des besoins client en exigences système en incluant d’autres exigences système (voir diapositive 7) </a:t>
            </a:r>
            <a:endParaRPr lang="fr-FR" sz="1800" dirty="0">
              <a:solidFill>
                <a:schemeClr val="tx1"/>
              </a:solidFill>
            </a:endParaRPr>
          </a:p>
        </p:txBody>
      </p:sp>
      <p:sp>
        <p:nvSpPr>
          <p:cNvPr id="16" name="Titre 6"/>
          <p:cNvSpPr txBox="1">
            <a:spLocks/>
          </p:cNvSpPr>
          <p:nvPr/>
        </p:nvSpPr>
        <p:spPr bwMode="auto">
          <a:xfrm>
            <a:off x="0" y="1141413"/>
            <a:ext cx="9143999" cy="517103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  <a:noAutofit/>
          </a:bodyPr>
          <a:lstStyle>
            <a:lvl1pPr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3200">
                <a:solidFill>
                  <a:srgbClr val="464653"/>
                </a:solidFill>
                <a:latin typeface="+mj-lt"/>
                <a:ea typeface="+mj-ea"/>
                <a:cs typeface="+mj-cs"/>
              </a:defRPr>
            </a:lvl1pPr>
            <a:lvl2pPr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2pPr>
            <a:lvl3pPr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3pPr>
            <a:lvl4pPr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4pPr>
            <a:lvl5pPr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5pPr>
            <a:lvl6pPr marL="2514600" indent="-228600"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105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6pPr>
            <a:lvl7pPr marL="2971800" indent="-228600"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105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7pPr>
            <a:lvl8pPr marL="3429000" indent="-228600"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105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8pPr>
            <a:lvl9pPr marL="3886200" indent="-228600"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105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9pPr>
          </a:lstStyle>
          <a:p>
            <a:r>
              <a:rPr lang="fr-FR" sz="1600" i="1" kern="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Modélisation ou diagramme des exigences système : à partir des besoins client et d’autres parties prenantes conceptrice….., le maître d’œuvre spécifie ce que l’installation ou l’équipement électrique doit faire sous forme d’exigences système   </a:t>
            </a:r>
            <a:endParaRPr lang="fr-FR" sz="1600" i="1" kern="0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  <a:p>
            <a:endParaRPr lang="fr-FR" sz="1800" kern="0" dirty="0"/>
          </a:p>
          <a:p>
            <a:endParaRPr lang="fr-FR" sz="1800" kern="0" dirty="0"/>
          </a:p>
          <a:p>
            <a:r>
              <a:rPr lang="fr-FR" sz="1800" kern="0" dirty="0" smtClean="0"/>
              <a:t>  </a:t>
            </a:r>
          </a:p>
          <a:p>
            <a:endParaRPr lang="fr-FR" sz="1800" kern="0" dirty="0"/>
          </a:p>
          <a:p>
            <a:endParaRPr lang="fr-FR" sz="1800" kern="0" dirty="0" smtClean="0"/>
          </a:p>
          <a:p>
            <a:endParaRPr lang="fr-FR" sz="1800" kern="0" dirty="0" smtClean="0"/>
          </a:p>
          <a:p>
            <a:endParaRPr lang="fr-FR" sz="2000" kern="0" dirty="0"/>
          </a:p>
        </p:txBody>
      </p:sp>
      <p:sp>
        <p:nvSpPr>
          <p:cNvPr id="4" name="Titre 6"/>
          <p:cNvSpPr txBox="1">
            <a:spLocks/>
          </p:cNvSpPr>
          <p:nvPr/>
        </p:nvSpPr>
        <p:spPr bwMode="auto">
          <a:xfrm>
            <a:off x="457200" y="6381327"/>
            <a:ext cx="8228013" cy="50182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3200">
                <a:solidFill>
                  <a:srgbClr val="464653"/>
                </a:solidFill>
                <a:latin typeface="+mj-lt"/>
                <a:ea typeface="+mj-ea"/>
                <a:cs typeface="+mj-cs"/>
              </a:defRPr>
            </a:lvl1pPr>
            <a:lvl2pPr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2pPr>
            <a:lvl3pPr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3pPr>
            <a:lvl4pPr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4pPr>
            <a:lvl5pPr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5pPr>
            <a:lvl6pPr marL="2514600" indent="-228600"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105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6pPr>
            <a:lvl7pPr marL="2971800" indent="-228600"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105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7pPr>
            <a:lvl8pPr marL="3429000" indent="-228600"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105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8pPr>
            <a:lvl9pPr marL="3886200" indent="-228600"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105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9pPr>
          </a:lstStyle>
          <a:p>
            <a:pPr algn="r"/>
            <a:r>
              <a:rPr lang="fr-FR" sz="1600" kern="0" dirty="0" smtClean="0">
                <a:solidFill>
                  <a:srgbClr val="FF0000"/>
                </a:solidFill>
              </a:rPr>
              <a:t>Ingénierie Système - MOE : Domaine de la solution </a:t>
            </a:r>
            <a:r>
              <a:rPr lang="fr-FR" sz="1600" kern="0" dirty="0">
                <a:solidFill>
                  <a:srgbClr val="FF0000"/>
                </a:solidFill>
              </a:rPr>
              <a:t>– Ce que le </a:t>
            </a:r>
            <a:r>
              <a:rPr lang="fr-FR" sz="1600" kern="0" dirty="0" smtClean="0">
                <a:solidFill>
                  <a:srgbClr val="FF0000"/>
                </a:solidFill>
              </a:rPr>
              <a:t>système doit faire</a:t>
            </a:r>
            <a:endParaRPr lang="fr-FR" sz="1600" kern="0" dirty="0">
              <a:solidFill>
                <a:srgbClr val="FF0000"/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72209" y="2327988"/>
            <a:ext cx="7934708" cy="39844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192183840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74613"/>
            <a:ext cx="9144000" cy="1066800"/>
          </a:xfrm>
        </p:spPr>
        <p:txBody>
          <a:bodyPr/>
          <a:lstStyle/>
          <a:p>
            <a:r>
              <a:rPr lang="fr-FR" sz="1800" dirty="0">
                <a:solidFill>
                  <a:schemeClr val="tx1"/>
                </a:solidFill>
              </a:rPr>
              <a:t>Proposition d'une typologie </a:t>
            </a:r>
            <a:r>
              <a:rPr lang="fr-FR" sz="1800" dirty="0" smtClean="0">
                <a:solidFill>
                  <a:schemeClr val="tx1"/>
                </a:solidFill>
              </a:rPr>
              <a:t>d'exigences (</a:t>
            </a:r>
            <a:r>
              <a:rPr lang="fr-FR" sz="1800" dirty="0">
                <a:solidFill>
                  <a:schemeClr val="tx1"/>
                </a:solidFill>
              </a:rPr>
              <a:t>indicative et non exhaustive</a:t>
            </a:r>
            <a:r>
              <a:rPr lang="fr-FR" sz="1800" dirty="0" smtClean="0">
                <a:solidFill>
                  <a:schemeClr val="tx1"/>
                </a:solidFill>
              </a:rPr>
              <a:t>)</a:t>
            </a:r>
            <a:endParaRPr lang="fr-FR" sz="1800" dirty="0">
              <a:solidFill>
                <a:schemeClr val="tx1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0" y="1219200"/>
            <a:ext cx="9144000" cy="5162128"/>
          </a:xfrm>
        </p:spPr>
        <p:txBody>
          <a:bodyPr/>
          <a:lstStyle/>
          <a:p>
            <a:r>
              <a:rPr lang="fr-FR" sz="1400" b="1" dirty="0" smtClean="0">
                <a:latin typeface="Bookman Old Style" panose="02050604050505020204" pitchFamily="18" charset="0"/>
              </a:rPr>
              <a:t>Exigences </a:t>
            </a:r>
            <a:r>
              <a:rPr lang="fr-FR" sz="1400" b="1" dirty="0">
                <a:latin typeface="Bookman Old Style" panose="02050604050505020204" pitchFamily="18" charset="0"/>
              </a:rPr>
              <a:t>fonctionnelles </a:t>
            </a:r>
            <a:r>
              <a:rPr lang="fr-FR" sz="1400" dirty="0">
                <a:latin typeface="Bookman Old Style" panose="02050604050505020204" pitchFamily="18" charset="0"/>
              </a:rPr>
              <a:t>(elles sont issues de la mission du système)</a:t>
            </a:r>
          </a:p>
          <a:p>
            <a:r>
              <a:rPr lang="fr-FR" sz="1400" b="1" dirty="0" smtClean="0">
                <a:latin typeface="Bookman Old Style" panose="02050604050505020204" pitchFamily="18" charset="0"/>
              </a:rPr>
              <a:t>Exigences </a:t>
            </a:r>
            <a:r>
              <a:rPr lang="fr-FR" sz="1400" b="1" dirty="0">
                <a:latin typeface="Bookman Old Style" panose="02050604050505020204" pitchFamily="18" charset="0"/>
              </a:rPr>
              <a:t>de performance </a:t>
            </a:r>
            <a:r>
              <a:rPr lang="fr-FR" sz="1400" dirty="0">
                <a:latin typeface="Bookman Old Style" panose="02050604050505020204" pitchFamily="18" charset="0"/>
              </a:rPr>
              <a:t>(elles quantifient les exigences fonctionnelles majeures)</a:t>
            </a:r>
          </a:p>
          <a:p>
            <a:r>
              <a:rPr lang="fr-FR" sz="1400" b="1" dirty="0" smtClean="0">
                <a:latin typeface="Bookman Old Style" panose="02050604050505020204" pitchFamily="18" charset="0"/>
              </a:rPr>
              <a:t>Exigences </a:t>
            </a:r>
            <a:r>
              <a:rPr lang="fr-FR" sz="1400" b="1" dirty="0">
                <a:latin typeface="Bookman Old Style" panose="02050604050505020204" pitchFamily="18" charset="0"/>
              </a:rPr>
              <a:t>d'interfaces (fonctionnelles </a:t>
            </a:r>
            <a:r>
              <a:rPr lang="fr-FR" sz="1400" dirty="0">
                <a:latin typeface="Bookman Old Style" panose="02050604050505020204" pitchFamily="18" charset="0"/>
              </a:rPr>
              <a:t>c'est à dire échanges de matière, d'énergie, d'information</a:t>
            </a:r>
            <a:r>
              <a:rPr lang="fr-FR" sz="1400" b="1" dirty="0">
                <a:latin typeface="Bookman Old Style" panose="02050604050505020204" pitchFamily="18" charset="0"/>
              </a:rPr>
              <a:t>, </a:t>
            </a:r>
            <a:r>
              <a:rPr lang="fr-FR" sz="1400" b="1" dirty="0" smtClean="0">
                <a:latin typeface="Bookman Old Style" panose="02050604050505020204" pitchFamily="18" charset="0"/>
              </a:rPr>
              <a:t>physiques </a:t>
            </a:r>
            <a:r>
              <a:rPr lang="fr-FR" sz="1400" dirty="0">
                <a:latin typeface="Bookman Old Style" panose="02050604050505020204" pitchFamily="18" charset="0"/>
              </a:rPr>
              <a:t>c'est </a:t>
            </a:r>
            <a:r>
              <a:rPr lang="fr-FR" sz="1400" dirty="0" smtClean="0">
                <a:latin typeface="Bookman Old Style" panose="02050604050505020204" pitchFamily="18" charset="0"/>
              </a:rPr>
              <a:t>à dire </a:t>
            </a:r>
            <a:r>
              <a:rPr lang="fr-FR" sz="1400" dirty="0">
                <a:latin typeface="Bookman Old Style" panose="02050604050505020204" pitchFamily="18" charset="0"/>
              </a:rPr>
              <a:t>connexions</a:t>
            </a:r>
            <a:r>
              <a:rPr lang="fr-FR" sz="1400" b="1" dirty="0">
                <a:latin typeface="Bookman Old Style" panose="02050604050505020204" pitchFamily="18" charset="0"/>
              </a:rPr>
              <a:t>)</a:t>
            </a:r>
          </a:p>
          <a:p>
            <a:r>
              <a:rPr lang="fr-FR" sz="1400" b="1" dirty="0" smtClean="0">
                <a:latin typeface="Bookman Old Style" panose="02050604050505020204" pitchFamily="18" charset="0"/>
              </a:rPr>
              <a:t>Exigences </a:t>
            </a:r>
            <a:r>
              <a:rPr lang="fr-FR" sz="1400" b="1" dirty="0">
                <a:latin typeface="Bookman Old Style" panose="02050604050505020204" pitchFamily="18" charset="0"/>
              </a:rPr>
              <a:t>opérationnelles</a:t>
            </a:r>
          </a:p>
          <a:p>
            <a:r>
              <a:rPr lang="fr-FR" sz="1400" dirty="0">
                <a:latin typeface="Bookman Old Style" panose="02050604050505020204" pitchFamily="18" charset="0"/>
              </a:rPr>
              <a:t>- Modes opérationnels et scénarios opérationnels</a:t>
            </a:r>
          </a:p>
          <a:p>
            <a:r>
              <a:rPr lang="fr-FR" sz="1400" dirty="0">
                <a:latin typeface="Bookman Old Style" panose="02050604050505020204" pitchFamily="18" charset="0"/>
              </a:rPr>
              <a:t>- Exigences d'Ergonomie (et protocole d'échanges avec les opérateurs &amp; utilisateurs)</a:t>
            </a:r>
          </a:p>
          <a:p>
            <a:r>
              <a:rPr lang="fr-FR" sz="1400" dirty="0">
                <a:latin typeface="Bookman Old Style" panose="02050604050505020204" pitchFamily="18" charset="0"/>
              </a:rPr>
              <a:t>- Exigences de Sûreté de Fonctionnement (sécurité, fiabilité, maintenabilité)</a:t>
            </a:r>
          </a:p>
          <a:p>
            <a:r>
              <a:rPr lang="fr-FR" sz="1400" dirty="0">
                <a:latin typeface="Bookman Old Style" panose="02050604050505020204" pitchFamily="18" charset="0"/>
              </a:rPr>
              <a:t>- Exigences d'Environnement opérationnel</a:t>
            </a:r>
          </a:p>
          <a:p>
            <a:r>
              <a:rPr lang="fr-FR" sz="1400" dirty="0">
                <a:latin typeface="Bookman Old Style" panose="02050604050505020204" pitchFamily="18" charset="0"/>
              </a:rPr>
              <a:t>- Exigences de stockage et de transport</a:t>
            </a:r>
          </a:p>
          <a:p>
            <a:r>
              <a:rPr lang="fr-FR" sz="1400" b="1" dirty="0" smtClean="0">
                <a:latin typeface="Bookman Old Style" panose="02050604050505020204" pitchFamily="18" charset="0"/>
              </a:rPr>
              <a:t>Contrainte </a:t>
            </a:r>
            <a:r>
              <a:rPr lang="fr-FR" sz="1400" dirty="0">
                <a:latin typeface="Bookman Old Style" panose="02050604050505020204" pitchFamily="18" charset="0"/>
              </a:rPr>
              <a:t>(dimensions physiques, technologies retenues ou imposées, maintenance, règlements, standards)</a:t>
            </a:r>
          </a:p>
          <a:p>
            <a:r>
              <a:rPr lang="fr-FR" sz="1400" dirty="0">
                <a:latin typeface="Bookman Old Style" panose="02050604050505020204" pitchFamily="18" charset="0"/>
              </a:rPr>
              <a:t>- Contraintes de conception et de réalisation</a:t>
            </a:r>
          </a:p>
          <a:p>
            <a:r>
              <a:rPr lang="fr-FR" sz="1400" dirty="0">
                <a:latin typeface="Bookman Old Style" panose="02050604050505020204" pitchFamily="18" charset="0"/>
              </a:rPr>
              <a:t>- Contraintes physiques (dimensions)</a:t>
            </a:r>
          </a:p>
          <a:p>
            <a:r>
              <a:rPr lang="fr-FR" sz="1400" dirty="0">
                <a:latin typeface="Bookman Old Style" panose="02050604050505020204" pitchFamily="18" charset="0"/>
              </a:rPr>
              <a:t>- Contraintes de mise en service, de montage</a:t>
            </a:r>
          </a:p>
          <a:p>
            <a:r>
              <a:rPr lang="fr-FR" sz="1400" dirty="0">
                <a:latin typeface="Bookman Old Style" panose="02050604050505020204" pitchFamily="18" charset="0"/>
              </a:rPr>
              <a:t>- Contraintes de maintenance</a:t>
            </a:r>
          </a:p>
          <a:p>
            <a:r>
              <a:rPr lang="fr-FR" sz="1400" dirty="0">
                <a:latin typeface="Bookman Old Style" panose="02050604050505020204" pitchFamily="18" charset="0"/>
              </a:rPr>
              <a:t>- Contraintes de retrait de service</a:t>
            </a:r>
          </a:p>
          <a:p>
            <a:r>
              <a:rPr lang="fr-FR" sz="1400" b="1" dirty="0" smtClean="0">
                <a:latin typeface="Bookman Old Style" panose="02050604050505020204" pitchFamily="18" charset="0"/>
              </a:rPr>
              <a:t>Exigences </a:t>
            </a:r>
            <a:r>
              <a:rPr lang="fr-FR" sz="1400" b="1" dirty="0">
                <a:latin typeface="Bookman Old Style" panose="02050604050505020204" pitchFamily="18" charset="0"/>
              </a:rPr>
              <a:t>de validation</a:t>
            </a:r>
            <a:endParaRPr lang="fr-FR" sz="1400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400517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title"/>
          </p:nvPr>
        </p:nvSpPr>
        <p:spPr>
          <a:xfrm>
            <a:off x="0" y="0"/>
            <a:ext cx="8685213" cy="1141413"/>
          </a:xfrm>
        </p:spPr>
        <p:txBody>
          <a:bodyPr anchor="b"/>
          <a:lstStyle/>
          <a:p>
            <a:r>
              <a:rPr lang="fr-FR" sz="1800" b="1" dirty="0" smtClean="0">
                <a:solidFill>
                  <a:srgbClr val="00B050"/>
                </a:solidFill>
              </a:rPr>
              <a:t>CONCEPTION DE L’ARCHITECTURE FONCTIONNELLE : </a:t>
            </a:r>
            <a:r>
              <a:rPr lang="fr-FR" sz="1800" dirty="0" smtClean="0">
                <a:solidFill>
                  <a:schemeClr val="tx1"/>
                </a:solidFill>
              </a:rPr>
              <a:t>Allocation des exigences </a:t>
            </a:r>
            <a:r>
              <a:rPr lang="fr-FR" sz="1800" dirty="0">
                <a:solidFill>
                  <a:schemeClr val="tx1"/>
                </a:solidFill>
              </a:rPr>
              <a:t>système dites </a:t>
            </a:r>
            <a:r>
              <a:rPr lang="fr-FR" sz="1800" dirty="0" smtClean="0">
                <a:solidFill>
                  <a:schemeClr val="tx1"/>
                </a:solidFill>
              </a:rPr>
              <a:t>fonctionnelles aux fonctions techniques</a:t>
            </a:r>
            <a:endParaRPr lang="fr-FR" sz="1800" dirty="0">
              <a:solidFill>
                <a:schemeClr val="tx1"/>
              </a:solidFill>
            </a:endParaRPr>
          </a:p>
        </p:txBody>
      </p:sp>
      <p:sp>
        <p:nvSpPr>
          <p:cNvPr id="16" name="Titre 6"/>
          <p:cNvSpPr txBox="1">
            <a:spLocks/>
          </p:cNvSpPr>
          <p:nvPr/>
        </p:nvSpPr>
        <p:spPr bwMode="auto">
          <a:xfrm>
            <a:off x="0" y="1127214"/>
            <a:ext cx="9144000" cy="517103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  <a:noAutofit/>
          </a:bodyPr>
          <a:lstStyle>
            <a:lvl1pPr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3200">
                <a:solidFill>
                  <a:srgbClr val="464653"/>
                </a:solidFill>
                <a:latin typeface="+mj-lt"/>
                <a:ea typeface="+mj-ea"/>
                <a:cs typeface="+mj-cs"/>
              </a:defRPr>
            </a:lvl1pPr>
            <a:lvl2pPr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2pPr>
            <a:lvl3pPr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3pPr>
            <a:lvl4pPr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4pPr>
            <a:lvl5pPr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5pPr>
            <a:lvl6pPr marL="2514600" indent="-228600"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105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6pPr>
            <a:lvl7pPr marL="2971800" indent="-228600"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105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7pPr>
            <a:lvl8pPr marL="3429000" indent="-228600"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105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8pPr>
            <a:lvl9pPr marL="3886200" indent="-228600"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105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9pPr>
          </a:lstStyle>
          <a:p>
            <a:r>
              <a:rPr lang="fr-FR" sz="1600" i="1" kern="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Modélisation ou architecture fonctionnelle de l’installation ou de l’équipement électrique : la maitrise d’œuvre alloue les exigences système dites fonctionnelles aux fonctions techniques</a:t>
            </a:r>
          </a:p>
          <a:p>
            <a:endParaRPr lang="fr-FR" sz="1800" kern="0" dirty="0" smtClean="0"/>
          </a:p>
          <a:p>
            <a:endParaRPr lang="fr-FR" sz="1800" kern="0" dirty="0"/>
          </a:p>
          <a:p>
            <a:endParaRPr lang="fr-FR" sz="1800" kern="0" dirty="0" smtClean="0"/>
          </a:p>
          <a:p>
            <a:endParaRPr lang="fr-FR" sz="2000" kern="0" dirty="0"/>
          </a:p>
        </p:txBody>
      </p:sp>
      <p:sp>
        <p:nvSpPr>
          <p:cNvPr id="4" name="Titre 6"/>
          <p:cNvSpPr txBox="1">
            <a:spLocks/>
          </p:cNvSpPr>
          <p:nvPr/>
        </p:nvSpPr>
        <p:spPr bwMode="auto">
          <a:xfrm>
            <a:off x="457200" y="6381327"/>
            <a:ext cx="8228013" cy="50182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3200">
                <a:solidFill>
                  <a:srgbClr val="464653"/>
                </a:solidFill>
                <a:latin typeface="+mj-lt"/>
                <a:ea typeface="+mj-ea"/>
                <a:cs typeface="+mj-cs"/>
              </a:defRPr>
            </a:lvl1pPr>
            <a:lvl2pPr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2pPr>
            <a:lvl3pPr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3pPr>
            <a:lvl4pPr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4pPr>
            <a:lvl5pPr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5pPr>
            <a:lvl6pPr marL="2514600" indent="-228600"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105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6pPr>
            <a:lvl7pPr marL="2971800" indent="-228600"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105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7pPr>
            <a:lvl8pPr marL="3429000" indent="-228600"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105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8pPr>
            <a:lvl9pPr marL="3886200" indent="-228600"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105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9pPr>
          </a:lstStyle>
          <a:p>
            <a:pPr algn="r"/>
            <a:r>
              <a:rPr lang="fr-FR" sz="1600" kern="0" dirty="0">
                <a:solidFill>
                  <a:srgbClr val="FF0000"/>
                </a:solidFill>
              </a:rPr>
              <a:t>Ingénierie Système - MOE : </a:t>
            </a:r>
            <a:r>
              <a:rPr lang="fr-FR" sz="1600" kern="0" dirty="0" smtClean="0">
                <a:solidFill>
                  <a:srgbClr val="FF0000"/>
                </a:solidFill>
              </a:rPr>
              <a:t>Domaine de la solution – Ce que fait le système</a:t>
            </a:r>
            <a:endParaRPr lang="fr-FR" sz="1600" kern="0" dirty="0">
              <a:solidFill>
                <a:srgbClr val="FF0000"/>
              </a:solidFill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 rotWithShape="1">
          <a:blip r:embed="rId3"/>
          <a:srcRect t="-1065" b="1065"/>
          <a:stretch/>
        </p:blipFill>
        <p:spPr>
          <a:xfrm>
            <a:off x="812592" y="2564904"/>
            <a:ext cx="7517227" cy="3380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614473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1413"/>
          </a:xfrm>
        </p:spPr>
        <p:txBody>
          <a:bodyPr anchor="b"/>
          <a:lstStyle/>
          <a:p>
            <a:r>
              <a:rPr lang="fr-FR" sz="1800" b="1" dirty="0" smtClean="0">
                <a:solidFill>
                  <a:srgbClr val="00B050"/>
                </a:solidFill>
              </a:rPr>
              <a:t>CONCEPTION DE L’ARCHITECTURE PHYSIQUE : </a:t>
            </a:r>
            <a:r>
              <a:rPr lang="fr-FR" sz="1800" dirty="0" smtClean="0">
                <a:solidFill>
                  <a:schemeClr val="tx1"/>
                </a:solidFill>
              </a:rPr>
              <a:t>Al</a:t>
            </a:r>
            <a:r>
              <a:rPr lang="fr-FR" sz="1800" dirty="0" smtClean="0"/>
              <a:t>location des exigences </a:t>
            </a:r>
            <a:r>
              <a:rPr lang="fr-FR" sz="1800" dirty="0"/>
              <a:t>système dites non fonctionnelles </a:t>
            </a:r>
            <a:r>
              <a:rPr lang="fr-FR" sz="1800" dirty="0" smtClean="0"/>
              <a:t>et des fonctions techniques aux éléments physiques</a:t>
            </a:r>
            <a:endParaRPr lang="fr-FR" sz="1800" dirty="0">
              <a:solidFill>
                <a:schemeClr val="tx1"/>
              </a:solidFill>
            </a:endParaRPr>
          </a:p>
        </p:txBody>
      </p:sp>
      <p:sp>
        <p:nvSpPr>
          <p:cNvPr id="16" name="Titre 6"/>
          <p:cNvSpPr txBox="1">
            <a:spLocks/>
          </p:cNvSpPr>
          <p:nvPr/>
        </p:nvSpPr>
        <p:spPr bwMode="auto">
          <a:xfrm>
            <a:off x="0" y="1141413"/>
            <a:ext cx="9143999" cy="517103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  <a:noAutofit/>
          </a:bodyPr>
          <a:lstStyle>
            <a:lvl1pPr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3200">
                <a:solidFill>
                  <a:srgbClr val="464653"/>
                </a:solidFill>
                <a:latin typeface="+mj-lt"/>
                <a:ea typeface="+mj-ea"/>
                <a:cs typeface="+mj-cs"/>
              </a:defRPr>
            </a:lvl1pPr>
            <a:lvl2pPr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2pPr>
            <a:lvl3pPr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3pPr>
            <a:lvl4pPr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4pPr>
            <a:lvl5pPr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5pPr>
            <a:lvl6pPr marL="2514600" indent="-228600"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105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6pPr>
            <a:lvl7pPr marL="2971800" indent="-228600"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105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7pPr>
            <a:lvl8pPr marL="3429000" indent="-228600"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105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8pPr>
            <a:lvl9pPr marL="3886200" indent="-228600"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105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9pPr>
          </a:lstStyle>
          <a:p>
            <a:r>
              <a:rPr lang="fr-FR" sz="1600" i="1" kern="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Modélisation ou architecture physique de l’installation ou de l’équipement électrique : la maitrise d’œuvre alloue les exigences non fonctionnelles et les fonctions techniques aux éléments physiques </a:t>
            </a:r>
            <a:endParaRPr lang="fr-FR" sz="1600" kern="0" dirty="0"/>
          </a:p>
          <a:p>
            <a:endParaRPr lang="fr-FR" sz="1800" i="1" kern="0" dirty="0" smtClean="0"/>
          </a:p>
          <a:p>
            <a:endParaRPr lang="fr-FR" sz="1800" i="1" kern="0" dirty="0"/>
          </a:p>
          <a:p>
            <a:endParaRPr lang="fr-FR" sz="1800" i="1" kern="0" dirty="0" smtClean="0"/>
          </a:p>
          <a:p>
            <a:endParaRPr lang="fr-FR" sz="1800" i="1" kern="0" dirty="0"/>
          </a:p>
          <a:p>
            <a:endParaRPr lang="fr-FR" sz="1800" i="1" kern="0" dirty="0" smtClean="0"/>
          </a:p>
          <a:p>
            <a:endParaRPr lang="fr-FR" sz="1800" i="1" kern="0" dirty="0"/>
          </a:p>
          <a:p>
            <a:endParaRPr lang="fr-FR" sz="1800" i="1" kern="0" dirty="0" smtClean="0"/>
          </a:p>
          <a:p>
            <a:endParaRPr lang="fr-FR" sz="1800" i="1" kern="0" dirty="0"/>
          </a:p>
          <a:p>
            <a:endParaRPr lang="fr-FR" sz="1800" i="1" kern="0" dirty="0" smtClean="0"/>
          </a:p>
          <a:p>
            <a:endParaRPr lang="fr-FR" sz="1800" i="1" kern="0" dirty="0"/>
          </a:p>
          <a:p>
            <a:endParaRPr lang="fr-FR" sz="1800" i="1" kern="0" dirty="0" smtClean="0"/>
          </a:p>
          <a:p>
            <a:endParaRPr lang="fr-FR" sz="1800" i="1" kern="0" dirty="0"/>
          </a:p>
          <a:p>
            <a:endParaRPr lang="fr-FR" sz="1800" i="1" kern="0" dirty="0" smtClean="0"/>
          </a:p>
          <a:p>
            <a:endParaRPr lang="fr-FR" sz="1800" i="1" kern="0" dirty="0"/>
          </a:p>
          <a:p>
            <a:pPr algn="ctr"/>
            <a:r>
              <a:rPr lang="fr-FR" sz="1400" i="1" kern="0" dirty="0" smtClean="0"/>
              <a:t>IHM ou Partie dialogue - Gestion de fonctionnement ou Partie commande </a:t>
            </a:r>
          </a:p>
          <a:p>
            <a:pPr algn="ctr"/>
            <a:endParaRPr lang="fr-FR" sz="1800" kern="0" dirty="0"/>
          </a:p>
          <a:p>
            <a:endParaRPr lang="fr-FR" sz="1800" kern="0" dirty="0" smtClean="0"/>
          </a:p>
          <a:p>
            <a:endParaRPr lang="fr-FR" sz="2000" kern="0" dirty="0"/>
          </a:p>
        </p:txBody>
      </p:sp>
      <p:sp>
        <p:nvSpPr>
          <p:cNvPr id="4" name="Titre 6"/>
          <p:cNvSpPr txBox="1">
            <a:spLocks/>
          </p:cNvSpPr>
          <p:nvPr/>
        </p:nvSpPr>
        <p:spPr bwMode="auto">
          <a:xfrm>
            <a:off x="457200" y="6381327"/>
            <a:ext cx="8228013" cy="50182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3200">
                <a:solidFill>
                  <a:srgbClr val="464653"/>
                </a:solidFill>
                <a:latin typeface="+mj-lt"/>
                <a:ea typeface="+mj-ea"/>
                <a:cs typeface="+mj-cs"/>
              </a:defRPr>
            </a:lvl1pPr>
            <a:lvl2pPr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2pPr>
            <a:lvl3pPr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3pPr>
            <a:lvl4pPr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4pPr>
            <a:lvl5pPr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5pPr>
            <a:lvl6pPr marL="2514600" indent="-228600"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105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6pPr>
            <a:lvl7pPr marL="2971800" indent="-228600"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105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7pPr>
            <a:lvl8pPr marL="3429000" indent="-228600"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105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8pPr>
            <a:lvl9pPr marL="3886200" indent="-228600"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105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9pPr>
          </a:lstStyle>
          <a:p>
            <a:pPr algn="r"/>
            <a:r>
              <a:rPr lang="fr-FR" sz="1600" kern="0" dirty="0">
                <a:solidFill>
                  <a:srgbClr val="FF0000"/>
                </a:solidFill>
              </a:rPr>
              <a:t>Ingénierie Système - MOE : </a:t>
            </a:r>
            <a:r>
              <a:rPr lang="fr-FR" sz="1600" kern="0" dirty="0" smtClean="0">
                <a:solidFill>
                  <a:srgbClr val="FF0000"/>
                </a:solidFill>
              </a:rPr>
              <a:t>Domaine de la solution – Ce qu’est le système </a:t>
            </a:r>
            <a:endParaRPr lang="fr-FR" sz="1600" kern="0" dirty="0">
              <a:solidFill>
                <a:srgbClr val="FF0000"/>
              </a:solidFill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1227" y="2492896"/>
            <a:ext cx="7727759" cy="2873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8406582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1413"/>
          </a:xfrm>
        </p:spPr>
        <p:txBody>
          <a:bodyPr anchor="b"/>
          <a:lstStyle/>
          <a:p>
            <a:r>
              <a:rPr lang="fr-FR" sz="1800" b="1" dirty="0" smtClean="0">
                <a:solidFill>
                  <a:srgbClr val="FFC000"/>
                </a:solidFill>
              </a:rPr>
              <a:t>ORGANISATION PÉDAGOGIQUE DU PROJET : </a:t>
            </a:r>
            <a:r>
              <a:rPr lang="fr-FR" sz="1800" dirty="0" smtClean="0">
                <a:solidFill>
                  <a:schemeClr val="tx1"/>
                </a:solidFill>
              </a:rPr>
              <a:t>Répartition de l’architecture physique entre </a:t>
            </a:r>
            <a:r>
              <a:rPr lang="fr-FR" sz="1800" dirty="0">
                <a:solidFill>
                  <a:schemeClr val="tx1"/>
                </a:solidFill>
              </a:rPr>
              <a:t>les </a:t>
            </a:r>
            <a:r>
              <a:rPr lang="fr-FR" sz="1800" dirty="0" smtClean="0">
                <a:solidFill>
                  <a:schemeClr val="tx1"/>
                </a:solidFill>
              </a:rPr>
              <a:t>candidats</a:t>
            </a:r>
            <a:endParaRPr lang="fr-FR" sz="1800" dirty="0">
              <a:solidFill>
                <a:schemeClr val="tx1"/>
              </a:solidFill>
            </a:endParaRPr>
          </a:p>
        </p:txBody>
      </p:sp>
      <p:sp>
        <p:nvSpPr>
          <p:cNvPr id="15" name="Titre 6"/>
          <p:cNvSpPr txBox="1">
            <a:spLocks/>
          </p:cNvSpPr>
          <p:nvPr/>
        </p:nvSpPr>
        <p:spPr bwMode="auto">
          <a:xfrm>
            <a:off x="0" y="1141413"/>
            <a:ext cx="9144000" cy="517103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  <a:noAutofit/>
          </a:bodyPr>
          <a:lstStyle>
            <a:lvl1pPr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3200">
                <a:solidFill>
                  <a:srgbClr val="464653"/>
                </a:solidFill>
                <a:latin typeface="+mj-lt"/>
                <a:ea typeface="+mj-ea"/>
                <a:cs typeface="+mj-cs"/>
              </a:defRPr>
            </a:lvl1pPr>
            <a:lvl2pPr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2pPr>
            <a:lvl3pPr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3pPr>
            <a:lvl4pPr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4pPr>
            <a:lvl5pPr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5pPr>
            <a:lvl6pPr marL="2514600" indent="-228600"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105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6pPr>
            <a:lvl7pPr marL="2971800" indent="-228600"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105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7pPr>
            <a:lvl8pPr marL="3429000" indent="-228600"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105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8pPr>
            <a:lvl9pPr marL="3886200" indent="-228600"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105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9pPr>
          </a:lstStyle>
          <a:p>
            <a:endParaRPr lang="fr-FR" sz="1800" kern="0" dirty="0"/>
          </a:p>
        </p:txBody>
      </p:sp>
      <p:sp>
        <p:nvSpPr>
          <p:cNvPr id="4" name="Titre 6"/>
          <p:cNvSpPr txBox="1">
            <a:spLocks/>
          </p:cNvSpPr>
          <p:nvPr/>
        </p:nvSpPr>
        <p:spPr bwMode="auto">
          <a:xfrm>
            <a:off x="457200" y="6381327"/>
            <a:ext cx="8228013" cy="50182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3200">
                <a:solidFill>
                  <a:srgbClr val="464653"/>
                </a:solidFill>
                <a:latin typeface="+mj-lt"/>
                <a:ea typeface="+mj-ea"/>
                <a:cs typeface="+mj-cs"/>
              </a:defRPr>
            </a:lvl1pPr>
            <a:lvl2pPr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2pPr>
            <a:lvl3pPr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3pPr>
            <a:lvl4pPr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4pPr>
            <a:lvl5pPr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5pPr>
            <a:lvl6pPr marL="2514600" indent="-228600"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105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6pPr>
            <a:lvl7pPr marL="2971800" indent="-228600"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105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7pPr>
            <a:lvl8pPr marL="3429000" indent="-228600"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105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8pPr>
            <a:lvl9pPr marL="3886200" indent="-228600"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105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9pPr>
          </a:lstStyle>
          <a:p>
            <a:pPr algn="r"/>
            <a:r>
              <a:rPr lang="fr-FR" sz="1600" kern="0" dirty="0">
                <a:solidFill>
                  <a:srgbClr val="FF0000"/>
                </a:solidFill>
              </a:rPr>
              <a:t>Ingénierie Système - MOE : </a:t>
            </a:r>
            <a:r>
              <a:rPr lang="fr-FR" sz="1600" kern="0" dirty="0" smtClean="0">
                <a:solidFill>
                  <a:srgbClr val="FF0000"/>
                </a:solidFill>
              </a:rPr>
              <a:t>Domaine du projet</a:t>
            </a:r>
            <a:endParaRPr lang="fr-FR" sz="1600" kern="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3254416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1413"/>
          </a:xfrm>
        </p:spPr>
        <p:txBody>
          <a:bodyPr anchor="b"/>
          <a:lstStyle/>
          <a:p>
            <a:r>
              <a:rPr lang="fr-FR" sz="1800" b="1" dirty="0" smtClean="0">
                <a:solidFill>
                  <a:srgbClr val="FFC000"/>
                </a:solidFill>
              </a:rPr>
              <a:t>ORGANISATION PÉDAGOGIQUE DU PROJET : </a:t>
            </a:r>
            <a:r>
              <a:rPr lang="fr-FR" sz="1800" dirty="0" smtClean="0">
                <a:solidFill>
                  <a:schemeClr val="tx1"/>
                </a:solidFill>
              </a:rPr>
              <a:t>Contrats de </a:t>
            </a:r>
            <a:r>
              <a:rPr lang="fr-FR" sz="1800" dirty="0">
                <a:solidFill>
                  <a:schemeClr val="tx1"/>
                </a:solidFill>
              </a:rPr>
              <a:t>tâches </a:t>
            </a:r>
            <a:r>
              <a:rPr lang="fr-FR" sz="1800" dirty="0" smtClean="0">
                <a:solidFill>
                  <a:schemeClr val="tx1"/>
                </a:solidFill>
              </a:rPr>
              <a:t> individuelles </a:t>
            </a:r>
            <a:r>
              <a:rPr lang="fr-FR" sz="1800" dirty="0">
                <a:solidFill>
                  <a:schemeClr val="tx1"/>
                </a:solidFill>
              </a:rPr>
              <a:t>de la </a:t>
            </a:r>
            <a:r>
              <a:rPr lang="fr-FR" sz="1800" dirty="0" smtClean="0">
                <a:solidFill>
                  <a:schemeClr val="tx1"/>
                </a:solidFill>
              </a:rPr>
              <a:t>Conception – Étude détaillée du projet</a:t>
            </a:r>
            <a:endParaRPr lang="fr-FR" sz="1800" dirty="0">
              <a:solidFill>
                <a:schemeClr val="tx1"/>
              </a:solidFill>
            </a:endParaRPr>
          </a:p>
        </p:txBody>
      </p:sp>
      <p:sp>
        <p:nvSpPr>
          <p:cNvPr id="15" name="Titre 6"/>
          <p:cNvSpPr txBox="1">
            <a:spLocks/>
          </p:cNvSpPr>
          <p:nvPr/>
        </p:nvSpPr>
        <p:spPr bwMode="auto">
          <a:xfrm>
            <a:off x="-27626" y="1141413"/>
            <a:ext cx="9144000" cy="517103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  <a:noAutofit/>
          </a:bodyPr>
          <a:lstStyle>
            <a:lvl1pPr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3200">
                <a:solidFill>
                  <a:srgbClr val="464653"/>
                </a:solidFill>
                <a:latin typeface="+mj-lt"/>
                <a:ea typeface="+mj-ea"/>
                <a:cs typeface="+mj-cs"/>
              </a:defRPr>
            </a:lvl1pPr>
            <a:lvl2pPr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2pPr>
            <a:lvl3pPr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3pPr>
            <a:lvl4pPr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4pPr>
            <a:lvl5pPr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5pPr>
            <a:lvl6pPr marL="2514600" indent="-228600"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105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6pPr>
            <a:lvl7pPr marL="2971800" indent="-228600"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105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7pPr>
            <a:lvl8pPr marL="3429000" indent="-228600"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105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8pPr>
            <a:lvl9pPr marL="3886200" indent="-228600"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105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fr-FR" sz="1800" kern="0" dirty="0" smtClean="0"/>
              <a:t>Voir dossier projet </a:t>
            </a:r>
            <a:endParaRPr lang="fr-FR" sz="1800" kern="0" dirty="0"/>
          </a:p>
          <a:p>
            <a:endParaRPr lang="fr-FR" sz="1800" kern="0" dirty="0"/>
          </a:p>
        </p:txBody>
      </p:sp>
      <p:sp>
        <p:nvSpPr>
          <p:cNvPr id="4" name="Titre 6"/>
          <p:cNvSpPr txBox="1">
            <a:spLocks/>
          </p:cNvSpPr>
          <p:nvPr/>
        </p:nvSpPr>
        <p:spPr bwMode="auto">
          <a:xfrm>
            <a:off x="457200" y="6381327"/>
            <a:ext cx="8228013" cy="50182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3200">
                <a:solidFill>
                  <a:srgbClr val="464653"/>
                </a:solidFill>
                <a:latin typeface="+mj-lt"/>
                <a:ea typeface="+mj-ea"/>
                <a:cs typeface="+mj-cs"/>
              </a:defRPr>
            </a:lvl1pPr>
            <a:lvl2pPr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2pPr>
            <a:lvl3pPr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3pPr>
            <a:lvl4pPr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4pPr>
            <a:lvl5pPr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5pPr>
            <a:lvl6pPr marL="2514600" indent="-228600"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105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6pPr>
            <a:lvl7pPr marL="2971800" indent="-228600"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105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7pPr>
            <a:lvl8pPr marL="3429000" indent="-228600"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105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8pPr>
            <a:lvl9pPr marL="3886200" indent="-228600"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105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9pPr>
          </a:lstStyle>
          <a:p>
            <a:pPr algn="r"/>
            <a:r>
              <a:rPr lang="fr-FR" sz="1600" kern="0" dirty="0">
                <a:solidFill>
                  <a:srgbClr val="FF0000"/>
                </a:solidFill>
              </a:rPr>
              <a:t>Ingénierie Système - MOE : </a:t>
            </a:r>
            <a:r>
              <a:rPr lang="fr-FR" sz="1600" kern="0" dirty="0" smtClean="0">
                <a:solidFill>
                  <a:srgbClr val="FF0000"/>
                </a:solidFill>
              </a:rPr>
              <a:t>Domaine du projet</a:t>
            </a:r>
            <a:endParaRPr lang="fr-FR" sz="1600" kern="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5609854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1_Thème Office">
  <a:themeElements>
    <a:clrScheme name="Thème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Thème Office">
      <a:majorFont>
        <a:latin typeface="Bookman Old Style"/>
        <a:ea typeface="ＭＳ Ｐゴシック"/>
        <a:cs typeface="ＭＳ Ｐゴシック"/>
      </a:majorFont>
      <a:minorFont>
        <a:latin typeface="Gill Sans MT"/>
        <a:ea typeface="ＭＳ Ｐゴシック"/>
        <a:cs typeface="ＭＳ Ｐゴシック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-105" charset="0"/>
          <a:buNone/>
          <a:tabLst/>
          <a:defRPr kumimoji="0" lang="en-GB" sz="2400" b="0" i="0" u="none" strike="noStrike" cap="none" normalizeH="0" baseline="0">
            <a:ln>
              <a:noFill/>
            </a:ln>
            <a:solidFill>
              <a:schemeClr val="bg1"/>
            </a:solidFill>
            <a:effectLst/>
            <a:latin typeface="Arial" pitchFamily="-105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-105" charset="0"/>
          <a:buNone/>
          <a:tabLst/>
          <a:defRPr kumimoji="0" lang="en-GB" sz="2400" b="0" i="0" u="none" strike="noStrike" cap="none" normalizeH="0" baseline="0">
            <a:ln>
              <a:noFill/>
            </a:ln>
            <a:solidFill>
              <a:schemeClr val="bg1"/>
            </a:solidFill>
            <a:effectLst/>
            <a:latin typeface="Arial" pitchFamily="-105" charset="0"/>
          </a:defRPr>
        </a:defPPr>
      </a:lstStyle>
    </a:lnDef>
  </a:objectDefaults>
  <a:extraClrSchemeLst>
    <a:extraClrScheme>
      <a:clrScheme name="Thème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hème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3_Thème Office">
  <a:themeElements>
    <a:clrScheme name="Thème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Thème Office">
      <a:majorFont>
        <a:latin typeface="Bookman Old Style"/>
        <a:ea typeface="ＭＳ Ｐゴシック"/>
        <a:cs typeface="ＭＳ Ｐゴシック"/>
      </a:majorFont>
      <a:minorFont>
        <a:latin typeface="Gill Sans MT"/>
        <a:ea typeface="ＭＳ Ｐゴシック"/>
        <a:cs typeface="ＭＳ Ｐゴシック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-105" charset="0"/>
          <a:buNone/>
          <a:tabLst/>
          <a:defRPr kumimoji="0" lang="en-GB" sz="2400" b="0" i="0" u="none" strike="noStrike" cap="none" normalizeH="0" baseline="0">
            <a:ln>
              <a:noFill/>
            </a:ln>
            <a:solidFill>
              <a:schemeClr val="bg1"/>
            </a:solidFill>
            <a:effectLst/>
            <a:latin typeface="Arial" pitchFamily="-105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-105" charset="0"/>
          <a:buNone/>
          <a:tabLst/>
          <a:defRPr kumimoji="0" lang="en-GB" sz="2400" b="0" i="0" u="none" strike="noStrike" cap="none" normalizeH="0" baseline="0">
            <a:ln>
              <a:noFill/>
            </a:ln>
            <a:solidFill>
              <a:schemeClr val="bg1"/>
            </a:solidFill>
            <a:effectLst/>
            <a:latin typeface="Arial" pitchFamily="-105" charset="0"/>
          </a:defRPr>
        </a:defPPr>
      </a:lstStyle>
    </a:lnDef>
  </a:objectDefaults>
  <a:extraClrSchemeLst>
    <a:extraClrScheme>
      <a:clrScheme name="Thème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hème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2449</TotalTime>
  <Words>664</Words>
  <Application>Microsoft Office PowerPoint</Application>
  <PresentationFormat>Affichage à l'écran (4:3)</PresentationFormat>
  <Paragraphs>120</Paragraphs>
  <Slides>11</Slides>
  <Notes>10</Notes>
  <HiddenSlides>0</HiddenSlides>
  <MMClips>0</MMClips>
  <ScaleCrop>false</ScaleCrop>
  <HeadingPairs>
    <vt:vector size="4" baseType="variant">
      <vt:variant>
        <vt:lpstr>Thème</vt:lpstr>
      </vt:variant>
      <vt:variant>
        <vt:i4>2</vt:i4>
      </vt:variant>
      <vt:variant>
        <vt:lpstr>Titres des diapositives</vt:lpstr>
      </vt:variant>
      <vt:variant>
        <vt:i4>11</vt:i4>
      </vt:variant>
    </vt:vector>
  </HeadingPairs>
  <TitlesOfParts>
    <vt:vector size="13" baseType="lpstr">
      <vt:lpstr>1_Thème Office</vt:lpstr>
      <vt:lpstr>3_Thème Office</vt:lpstr>
      <vt:lpstr>Diapositive 1</vt:lpstr>
      <vt:lpstr>BESOIN INITIAL : Installation ou un équipement électrique à concevoir et réaliser ou à optimiser pour répondre à une finalité liée à un problème professionnel</vt:lpstr>
      <vt:lpstr>CONTEXTE : Environnement opérationnel de l’installation ou de l’équipement électrique </vt:lpstr>
      <vt:lpstr>UTILISATION OU USAGE : Services attendus ou rendus par l’installation ou l’équipement électrique correspondant à la mission. Échanges entre l’installation ou l’équipement électrique et les éléments de l’environnement lors des enchaînements de services</vt:lpstr>
      <vt:lpstr>BESOINS DES PARTIES PRENANTES : Ensemble des besoins fonctionnels et non fonctionnels auxquels devra satisfaire la solution</vt:lpstr>
      <vt:lpstr>EXIGENCES SYSTEME : Traduction et raffinement des besoins client en exigences système en incluant d’autres exigences système (voir diapositive 7) </vt:lpstr>
      <vt:lpstr>Proposition d'une typologie d'exigences (indicative et non exhaustive)</vt:lpstr>
      <vt:lpstr>CONCEPTION DE L’ARCHITECTURE FONCTIONNELLE : Allocation des exigences système dites fonctionnelles aux fonctions techniques</vt:lpstr>
      <vt:lpstr>CONCEPTION DE L’ARCHITECTURE PHYSIQUE : Allocation des exigences système dites non fonctionnelles et des fonctions techniques aux éléments physiques</vt:lpstr>
      <vt:lpstr>ORGANISATION PÉDAGOGIQUE DU PROJET : Répartition de l’architecture physique entre les candidats</vt:lpstr>
      <vt:lpstr>ORGANISATION PÉDAGOGIQUE DU PROJET : Contrats de tâches  individuelles de la Conception – Étude détaillée du projet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cp:lastModifiedBy>Patrick</cp:lastModifiedBy>
  <cp:revision>235</cp:revision>
  <cp:lastPrinted>1601-01-01T00:00:00Z</cp:lastPrinted>
  <dcterms:created xsi:type="dcterms:W3CDTF">2010-10-17T16:54:18Z</dcterms:created>
  <dcterms:modified xsi:type="dcterms:W3CDTF">2021-06-17T06:27:18Z</dcterms:modified>
</cp:coreProperties>
</file>