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8" r:id="rId2"/>
    <p:sldId id="269" r:id="rId3"/>
    <p:sldId id="272" r:id="rId4"/>
    <p:sldId id="274" r:id="rId5"/>
    <p:sldId id="275" r:id="rId6"/>
    <p:sldId id="273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7127F-CEE8-4CA0-90D7-099018EEE5D1}" v="1" dt="2020-10-21T08:15:45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-136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D98ED-D2F4-485E-97BD-9003FAF8252E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2DCF4-1B04-466C-A870-936E27ADA2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2285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15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387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375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0365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227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893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50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0845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817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376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69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5393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91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893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00334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65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01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duscol.education.fr/379/je-me-forme-en-milieu-professionnel-stages-cefpe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agaweb.afnor.org/" TargetMode="External"/><Relationship Id="rId2" Type="http://schemas.openxmlformats.org/officeDocument/2006/relationships/hyperlink" Target="https://www.canal-u.tv/themes/sciences_de_l_ingenieu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telec.org/index.php" TargetMode="External"/><Relationship Id="rId5" Type="http://schemas.openxmlformats.org/officeDocument/2006/relationships/hyperlink" Target="https://eduscol.education.fr/sti/taxonomy/term/63738" TargetMode="External"/><Relationship Id="rId4" Type="http://schemas.openxmlformats.org/officeDocument/2006/relationships/hyperlink" Target="https://www.tpline.eu/indexx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34F9472-3C6B-49BE-8186-DE5F7EAFA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091" y="164987"/>
            <a:ext cx="1149545" cy="11495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39636" y="2364207"/>
            <a:ext cx="1025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DEVELOPPEMENT PROFESSIONNEL DES ENSEIGNANTS</a:t>
            </a:r>
            <a:endParaRPr lang="fr-FR" sz="24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700" y="3943350"/>
            <a:ext cx="5829300" cy="29146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109" y="6483927"/>
            <a:ext cx="6165273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Séminaire académique 12 mai 2021</a:t>
            </a:r>
            <a:endParaRPr lang="fr-FR" b="1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939636" y="1314532"/>
            <a:ext cx="10252364" cy="872836"/>
          </a:xfrm>
        </p:spPr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ÉLECTROTECHNIQUE</a:t>
            </a:r>
            <a:endParaRPr lang="fr-FR" sz="4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964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3677" y="581891"/>
            <a:ext cx="9708323" cy="651164"/>
          </a:xfrm>
        </p:spPr>
        <p:txBody>
          <a:bodyPr>
            <a:noAutofit/>
          </a:bodyPr>
          <a:lstStyle/>
          <a:p>
            <a:r>
              <a:rPr lang="fr-FR" dirty="0" smtClean="0"/>
              <a:t>Enseignants S2I à former 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7308093"/>
              </p:ext>
            </p:extLst>
          </p:nvPr>
        </p:nvGraphicFramePr>
        <p:xfrm>
          <a:off x="3934691" y="1537085"/>
          <a:ext cx="5777345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4221">
                  <a:extLst>
                    <a:ext uri="{9D8B030D-6E8A-4147-A177-3AD203B41FA5}">
                      <a16:colId xmlns:a16="http://schemas.microsoft.com/office/drawing/2014/main" xmlns="" val="1905389747"/>
                    </a:ext>
                  </a:extLst>
                </a:gridCol>
                <a:gridCol w="2773124">
                  <a:extLst>
                    <a:ext uri="{9D8B030D-6E8A-4147-A177-3AD203B41FA5}">
                      <a16:colId xmlns:a16="http://schemas.microsoft.com/office/drawing/2014/main" xmlns="" val="2622681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EPLE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Nb Professeurs S2I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049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mtClean="0"/>
                        <a:t>Baggio Lille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488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Béhal Lens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384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Carnot Gambetta Arras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6271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Colbert Tourcoing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749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Courtois Hautmont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484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Duez Cambrai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584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Europe Dunkerque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728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Forest Maubeuge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286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Hainaut Valenciennes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51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Labbé Douai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771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Pascal Longuenesse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130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Pasteur Hénin-Beaumont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6666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fr-FR" b="1" dirty="0" smtClean="0"/>
                        <a:t>Total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1" dirty="0" smtClean="0"/>
                        <a:t>47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7145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7540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79962" y="554181"/>
            <a:ext cx="9708323" cy="651164"/>
          </a:xfrm>
        </p:spPr>
        <p:txBody>
          <a:bodyPr>
            <a:noAutofit/>
          </a:bodyPr>
          <a:lstStyle/>
          <a:p>
            <a:r>
              <a:rPr lang="fr-FR" dirty="0" smtClean="0"/>
              <a:t>Formation académique 2021-2022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479963" y="2028102"/>
            <a:ext cx="970832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Formation BIM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4 jours de stage au lycée Eiffel Armentières, 2 x 12 professeurs à former 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 </a:t>
            </a:r>
            <a:r>
              <a:rPr lang="fr-FR" dirty="0"/>
              <a:t>2 jours ou 12 heures, formation à </a:t>
            </a:r>
            <a:r>
              <a:rPr lang="fr-FR" dirty="0" smtClean="0"/>
              <a:t>l’élaboration d‘une partie architecturale d’un bâtiment tertiaire ou industriel</a:t>
            </a:r>
            <a:endParaRPr lang="fr-F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2 jours ou 12 heures, formation à l’intégration d’équipements électriques dans un projet BIM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483678" y="4674228"/>
            <a:ext cx="970832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Formation IOT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1 </a:t>
            </a:r>
            <a:r>
              <a:rPr lang="fr-FR" dirty="0"/>
              <a:t>jour ou 6 heures de stage </a:t>
            </a:r>
            <a:r>
              <a:rPr lang="fr-FR" dirty="0" smtClean="0"/>
              <a:t>au </a:t>
            </a:r>
            <a:r>
              <a:rPr lang="fr-FR" dirty="0"/>
              <a:t>lycée Malraux Béthune, 2 x 12 professeurs à former </a:t>
            </a:r>
            <a:r>
              <a:rPr lang="fr-FR" dirty="0" smtClean="0"/>
              <a:t>:  formation </a:t>
            </a:r>
            <a:r>
              <a:rPr lang="fr-FR" dirty="0"/>
              <a:t>à la mise en œuvre de solutions IOT liées à l'efficacité énergétique, l'efficacité opérationnelle, la sécurité et la productivité</a:t>
            </a:r>
          </a:p>
        </p:txBody>
      </p:sp>
    </p:spTree>
    <p:extLst>
      <p:ext uri="{BB962C8B-B14F-4D97-AF65-F5344CB8AC3E}">
        <p14:creationId xmlns:p14="http://schemas.microsoft.com/office/powerpoint/2010/main" xmlns="" val="128948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3676" y="554181"/>
            <a:ext cx="9708323" cy="651164"/>
          </a:xfrm>
        </p:spPr>
        <p:txBody>
          <a:bodyPr>
            <a:noAutofit/>
          </a:bodyPr>
          <a:lstStyle/>
          <a:p>
            <a:r>
              <a:rPr lang="fr-FR" dirty="0" smtClean="0"/>
              <a:t>Formation en milieu professionnel CEFPEP 2021-2022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483677" y="2014248"/>
            <a:ext cx="97083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Principe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Une </a:t>
            </a:r>
            <a:r>
              <a:rPr lang="fr-FR" dirty="0"/>
              <a:t>offre de plus de </a:t>
            </a:r>
            <a:r>
              <a:rPr lang="fr-FR" dirty="0" smtClean="0"/>
              <a:t>3500 </a:t>
            </a:r>
            <a:r>
              <a:rPr lang="fr-FR" dirty="0"/>
              <a:t>formations et visites en entreprise ouvertes </a:t>
            </a:r>
            <a:r>
              <a:rPr lang="fr-FR" dirty="0" smtClean="0"/>
              <a:t>aux enseignants du 2</a:t>
            </a:r>
            <a:r>
              <a:rPr lang="fr-FR" baseline="30000" dirty="0" smtClean="0"/>
              <a:t>nd</a:t>
            </a:r>
            <a:r>
              <a:rPr lang="fr-FR" dirty="0" smtClean="0"/>
              <a:t> degré (Téléchargement du catalogue des formations pour les enseignants du 2</a:t>
            </a:r>
            <a:r>
              <a:rPr lang="fr-FR" baseline="30000" dirty="0" smtClean="0"/>
              <a:t>nd</a:t>
            </a:r>
            <a:r>
              <a:rPr lang="fr-FR" dirty="0" smtClean="0"/>
              <a:t> degré)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Inscription de septembre à novembre.</a:t>
            </a:r>
          </a:p>
          <a:p>
            <a:endParaRPr lang="fr-FR" dirty="0"/>
          </a:p>
          <a:p>
            <a:r>
              <a:rPr lang="fr-FR" dirty="0">
                <a:hlinkClick r:id="rId2"/>
              </a:rPr>
              <a:t>https://</a:t>
            </a:r>
            <a:r>
              <a:rPr lang="fr-FR" dirty="0" smtClean="0">
                <a:hlinkClick r:id="rId2"/>
              </a:rPr>
              <a:t>eduscol.education.fr/379/je-me-forme-en-milieu-professionnel-stages-cefpep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2253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3676" y="554182"/>
            <a:ext cx="9708323" cy="651164"/>
          </a:xfrm>
        </p:spPr>
        <p:txBody>
          <a:bodyPr>
            <a:noAutofit/>
          </a:bodyPr>
          <a:lstStyle/>
          <a:p>
            <a:r>
              <a:rPr lang="fr-FR" dirty="0" smtClean="0"/>
              <a:t>Formation en milieu professionnel CEFPEP 2021-2022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483677" y="2014248"/>
            <a:ext cx="9708323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Exemples de formation (2020-2021) 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Initiation et mise en œuvre des Réseaux Locaux </a:t>
            </a:r>
            <a:r>
              <a:rPr lang="fr-FR" dirty="0" smtClean="0"/>
              <a:t>Industriels 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/>
              <a:t>Bornes de charge pour véhicules </a:t>
            </a:r>
            <a:r>
              <a:rPr lang="fr-FR" dirty="0" smtClean="0"/>
              <a:t>électriques ;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Enjeux </a:t>
            </a:r>
            <a:r>
              <a:rPr lang="fr-FR" dirty="0"/>
              <a:t>des systèmes énergétiques intelligents </a:t>
            </a:r>
            <a:r>
              <a:rPr lang="fr-FR" dirty="0" smtClean="0"/>
              <a:t>(Smartgrids);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Industrie </a:t>
            </a:r>
            <a:r>
              <a:rPr lang="fr-FR" dirty="0"/>
              <a:t>du futur - Maintenance prévisionnelle - stage à </a:t>
            </a:r>
            <a:r>
              <a:rPr lang="fr-FR" dirty="0" smtClean="0"/>
              <a:t>distance 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Etc.</a:t>
            </a:r>
          </a:p>
          <a:p>
            <a:endParaRPr lang="fr-FR" dirty="0" smtClean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79847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76251" y="554182"/>
            <a:ext cx="9708323" cy="651164"/>
          </a:xfrm>
        </p:spPr>
        <p:txBody>
          <a:bodyPr>
            <a:noAutofit/>
          </a:bodyPr>
          <a:lstStyle/>
          <a:p>
            <a:r>
              <a:rPr lang="fr-FR" dirty="0" smtClean="0"/>
              <a:t>Formation de proximité : FEE &amp; FEB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476251" y="1995054"/>
            <a:ext cx="9712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 smtClean="0"/>
              <a:t>Principe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Identification par l’inspecteur d’un besoin de formation, disciplinaire ou non portant sur un établissement, un réseau d’établissements voire un bassin.</a:t>
            </a:r>
          </a:p>
          <a:p>
            <a:pPr>
              <a:lnSpc>
                <a:spcPct val="150000"/>
              </a:lnSpc>
            </a:pP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96202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3677" y="540327"/>
            <a:ext cx="9708323" cy="651164"/>
          </a:xfrm>
        </p:spPr>
        <p:txBody>
          <a:bodyPr>
            <a:noAutofit/>
          </a:bodyPr>
          <a:lstStyle/>
          <a:p>
            <a:r>
              <a:rPr lang="fr-FR" dirty="0" smtClean="0"/>
              <a:t>Veille professionnelle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1438599"/>
              </p:ext>
            </p:extLst>
          </p:nvPr>
        </p:nvGraphicFramePr>
        <p:xfrm>
          <a:off x="1787236" y="2008139"/>
          <a:ext cx="10086108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3164">
                  <a:extLst>
                    <a:ext uri="{9D8B030D-6E8A-4147-A177-3AD203B41FA5}">
                      <a16:colId xmlns:a16="http://schemas.microsoft.com/office/drawing/2014/main" xmlns="" val="3410877312"/>
                    </a:ext>
                  </a:extLst>
                </a:gridCol>
                <a:gridCol w="5070764">
                  <a:extLst>
                    <a:ext uri="{9D8B030D-6E8A-4147-A177-3AD203B41FA5}">
                      <a16:colId xmlns:a16="http://schemas.microsoft.com/office/drawing/2014/main" xmlns="" val="3354568264"/>
                    </a:ext>
                  </a:extLst>
                </a:gridCol>
                <a:gridCol w="3602180">
                  <a:extLst>
                    <a:ext uri="{9D8B030D-6E8A-4147-A177-3AD203B41FA5}">
                      <a16:colId xmlns:a16="http://schemas.microsoft.com/office/drawing/2014/main" xmlns="" val="603345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Site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Accès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Commentaire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59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Canal-U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hlinkClick r:id="rId2"/>
                        </a:rPr>
                        <a:t>https://www.canal-u.tv/themes/sciences_de_l_ingenieur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La vidéothèque numérique de l'enseignement supérieur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8788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Saga Web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hlinkClick r:id="rId3"/>
                        </a:rPr>
                        <a:t>https://sagaweb.afnor.org/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Accès en ligne aux normes et réglementations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728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TPLine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hlinkClick r:id="rId4"/>
                        </a:rPr>
                        <a:t>https://www.tpline.eu/indexx.php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Des TP sur des systèmes industriels et cours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094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Eduscol 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hlinkClick r:id="rId5"/>
                        </a:rPr>
                        <a:t>https://eduscol.education.fr/sti/taxonomy/term/63738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Accès au BTS ET (à partir de 2022)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189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Sitelec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hlinkClick r:id="rId6"/>
                        </a:rPr>
                        <a:t>https://sitelec.org/index.php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Des cours et TP d’électrotechnique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1441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2198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1172</TotalTime>
  <Words>350</Words>
  <Application>Microsoft Office PowerPoint</Application>
  <PresentationFormat>Personnalisé</PresentationFormat>
  <Paragraphs>80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Brin</vt:lpstr>
      <vt:lpstr>BTS ÉLECTROTECHNIQUE</vt:lpstr>
      <vt:lpstr>Enseignants S2I à former </vt:lpstr>
      <vt:lpstr>Formation académique 2021-2022</vt:lpstr>
      <vt:lpstr>Formation en milieu professionnel CEFPEP 2021-2022</vt:lpstr>
      <vt:lpstr>Formation en milieu professionnel CEFPEP 2021-2022</vt:lpstr>
      <vt:lpstr>Formation de proximité : FEE &amp; FEB</vt:lpstr>
      <vt:lpstr>Veille professionnelle</vt:lpstr>
    </vt:vector>
  </TitlesOfParts>
  <Company>Académie de Lille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ÉLECTROTECHNIQUE</dc:title>
  <dc:creator/>
  <cp:lastModifiedBy>Patrick</cp:lastModifiedBy>
  <cp:revision>153</cp:revision>
  <dcterms:created xsi:type="dcterms:W3CDTF">2020-10-20T02:30:57Z</dcterms:created>
  <dcterms:modified xsi:type="dcterms:W3CDTF">2021-06-17T06:35:59Z</dcterms:modified>
</cp:coreProperties>
</file>